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xls" ContentType="application/vnd.ms-excel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55"/>
  </p:notesMasterIdLst>
  <p:sldIdLst>
    <p:sldId id="256" r:id="rId2"/>
    <p:sldId id="801" r:id="rId3"/>
    <p:sldId id="802" r:id="rId4"/>
    <p:sldId id="559" r:id="rId5"/>
    <p:sldId id="560" r:id="rId6"/>
    <p:sldId id="561" r:id="rId7"/>
    <p:sldId id="564" r:id="rId8"/>
    <p:sldId id="565" r:id="rId9"/>
    <p:sldId id="569" r:id="rId10"/>
    <p:sldId id="661" r:id="rId11"/>
    <p:sldId id="570" r:id="rId12"/>
    <p:sldId id="571" r:id="rId13"/>
    <p:sldId id="567" r:id="rId14"/>
    <p:sldId id="568" r:id="rId15"/>
    <p:sldId id="572" r:id="rId16"/>
    <p:sldId id="573" r:id="rId17"/>
    <p:sldId id="642" r:id="rId18"/>
    <p:sldId id="643" r:id="rId19"/>
    <p:sldId id="645" r:id="rId20"/>
    <p:sldId id="648" r:id="rId21"/>
    <p:sldId id="649" r:id="rId22"/>
    <p:sldId id="650" r:id="rId23"/>
    <p:sldId id="651" r:id="rId24"/>
    <p:sldId id="655" r:id="rId25"/>
    <p:sldId id="656" r:id="rId26"/>
    <p:sldId id="657" r:id="rId27"/>
    <p:sldId id="367" r:id="rId28"/>
    <p:sldId id="257" r:id="rId29"/>
    <p:sldId id="368" r:id="rId30"/>
    <p:sldId id="369" r:id="rId31"/>
    <p:sldId id="269" r:id="rId32"/>
    <p:sldId id="392" r:id="rId33"/>
    <p:sldId id="435" r:id="rId34"/>
    <p:sldId id="291" r:id="rId35"/>
    <p:sldId id="497" r:id="rId36"/>
    <p:sldId id="426" r:id="rId37"/>
    <p:sldId id="423" r:id="rId38"/>
    <p:sldId id="491" r:id="rId39"/>
    <p:sldId id="765" r:id="rId40"/>
    <p:sldId id="766" r:id="rId41"/>
    <p:sldId id="767" r:id="rId42"/>
    <p:sldId id="768" r:id="rId43"/>
    <p:sldId id="769" r:id="rId44"/>
    <p:sldId id="776" r:id="rId45"/>
    <p:sldId id="777" r:id="rId46"/>
    <p:sldId id="784" r:id="rId47"/>
    <p:sldId id="794" r:id="rId48"/>
    <p:sldId id="795" r:id="rId49"/>
    <p:sldId id="796" r:id="rId50"/>
    <p:sldId id="797" r:id="rId51"/>
    <p:sldId id="798" r:id="rId52"/>
    <p:sldId id="799" r:id="rId53"/>
    <p:sldId id="800" r:id="rId5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902" autoAdjust="0"/>
  </p:normalViewPr>
  <p:slideViewPr>
    <p:cSldViewPr>
      <p:cViewPr varScale="1">
        <p:scale>
          <a:sx n="80" d="100"/>
          <a:sy n="80" d="100"/>
        </p:scale>
        <p:origin x="1522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603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60 godina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65 odina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2">
                  <c:v>50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Column1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7898656"/>
        <c:axId val="157899216"/>
      </c:barChart>
      <c:catAx>
        <c:axId val="1578986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57899216"/>
        <c:crosses val="autoZero"/>
        <c:auto val="1"/>
        <c:lblAlgn val="ctr"/>
        <c:lblOffset val="100"/>
        <c:noMultiLvlLbl val="0"/>
      </c:catAx>
      <c:valAx>
        <c:axId val="15789921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57898656"/>
        <c:crosses val="autoZero"/>
        <c:crossBetween val="between"/>
      </c:valAx>
    </c:plotArea>
    <c:legend>
      <c:legendPos val="r"/>
      <c:legendEntry>
        <c:idx val="2"/>
        <c:delete val="1"/>
      </c:legendEntry>
      <c:layout>
        <c:manualLayout>
          <c:xMode val="edge"/>
          <c:yMode val="edge"/>
          <c:x val="0.84709191023881825"/>
          <c:y val="0.56560285786659026"/>
          <c:w val="0.15290808976118175"/>
          <c:h val="0.16489355634931169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662"/>
      </a:pPr>
      <a:endParaRPr lang="sr-Latn-R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E24C681-9642-4675-9434-3B31317AA218}" type="doc">
      <dgm:prSet loTypeId="urn:microsoft.com/office/officeart/2005/8/layout/targe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8FBB593-1A37-4E15-9D19-2F36CFD25F58}">
      <dgm:prSet phldrT="[Text]"/>
      <dgm:spPr/>
      <dgm:t>
        <a:bodyPr/>
        <a:lstStyle/>
        <a:p>
          <a:r>
            <a:rPr lang="sr-Latn-CS" b="0" dirty="0" smtClean="0"/>
            <a:t>lokaciji</a:t>
          </a:r>
          <a:endParaRPr lang="en-US" b="0" dirty="0"/>
        </a:p>
      </dgm:t>
    </dgm:pt>
    <dgm:pt modelId="{434A6CA9-6C96-4A57-A169-BDD83AE0C1F2}" type="parTrans" cxnId="{F4854ED8-97B0-4FC6-97AE-8680B11178CC}">
      <dgm:prSet/>
      <dgm:spPr/>
      <dgm:t>
        <a:bodyPr/>
        <a:lstStyle/>
        <a:p>
          <a:endParaRPr lang="en-US"/>
        </a:p>
      </dgm:t>
    </dgm:pt>
    <dgm:pt modelId="{55A96D59-A6DC-4D97-BC99-DE15F938B299}" type="sibTrans" cxnId="{F4854ED8-97B0-4FC6-97AE-8680B11178CC}">
      <dgm:prSet/>
      <dgm:spPr/>
      <dgm:t>
        <a:bodyPr/>
        <a:lstStyle/>
        <a:p>
          <a:endParaRPr lang="en-US"/>
        </a:p>
      </dgm:t>
    </dgm:pt>
    <dgm:pt modelId="{ED31867F-5308-4EEE-8640-19F2314BE1C7}">
      <dgm:prSet phldrT="[Text]"/>
      <dgm:spPr/>
      <dgm:t>
        <a:bodyPr/>
        <a:lstStyle/>
        <a:p>
          <a:r>
            <a:rPr lang="sr-Latn-CS" dirty="0" smtClean="0"/>
            <a:t>fokalne</a:t>
          </a:r>
          <a:endParaRPr lang="en-US" dirty="0"/>
        </a:p>
      </dgm:t>
    </dgm:pt>
    <dgm:pt modelId="{A91DE87B-3D8C-4D8F-A457-C0E91F6DFA6D}" type="parTrans" cxnId="{4C4CB9B8-6679-43DF-87B0-4F6319A0B34C}">
      <dgm:prSet/>
      <dgm:spPr/>
      <dgm:t>
        <a:bodyPr/>
        <a:lstStyle/>
        <a:p>
          <a:endParaRPr lang="en-US"/>
        </a:p>
      </dgm:t>
    </dgm:pt>
    <dgm:pt modelId="{C6B5D37A-66C0-4A15-A0EA-8BA4B5763DF1}" type="sibTrans" cxnId="{4C4CB9B8-6679-43DF-87B0-4F6319A0B34C}">
      <dgm:prSet/>
      <dgm:spPr/>
      <dgm:t>
        <a:bodyPr/>
        <a:lstStyle/>
        <a:p>
          <a:endParaRPr lang="en-US"/>
        </a:p>
      </dgm:t>
    </dgm:pt>
    <dgm:pt modelId="{03396086-7127-4AAD-AA91-40EDD1CFBD83}">
      <dgm:prSet phldrT="[Text]"/>
      <dgm:spPr/>
      <dgm:t>
        <a:bodyPr/>
        <a:lstStyle/>
        <a:p>
          <a:r>
            <a:rPr lang="sr-Latn-CS" b="0" dirty="0" smtClean="0"/>
            <a:t>uzroku</a:t>
          </a:r>
          <a:endParaRPr lang="en-US" b="0" dirty="0"/>
        </a:p>
      </dgm:t>
    </dgm:pt>
    <dgm:pt modelId="{FC49D71C-B0FD-4248-9D94-56B1F980A3FA}" type="parTrans" cxnId="{22020663-3824-402F-9D29-E18B21B05B61}">
      <dgm:prSet/>
      <dgm:spPr/>
      <dgm:t>
        <a:bodyPr/>
        <a:lstStyle/>
        <a:p>
          <a:endParaRPr lang="en-US"/>
        </a:p>
      </dgm:t>
    </dgm:pt>
    <dgm:pt modelId="{CD360A17-AA53-4EE8-82B2-9FA1D903D847}" type="sibTrans" cxnId="{22020663-3824-402F-9D29-E18B21B05B61}">
      <dgm:prSet/>
      <dgm:spPr/>
      <dgm:t>
        <a:bodyPr/>
        <a:lstStyle/>
        <a:p>
          <a:endParaRPr lang="en-US"/>
        </a:p>
      </dgm:t>
    </dgm:pt>
    <dgm:pt modelId="{5DE7E583-0DAF-44C0-93C1-6C6211548D99}">
      <dgm:prSet phldrT="[Text]"/>
      <dgm:spPr/>
      <dgm:t>
        <a:bodyPr/>
        <a:lstStyle/>
        <a:p>
          <a:r>
            <a:rPr lang="sr-Latn-CS" dirty="0" smtClean="0"/>
            <a:t>simptomatske/kriptogene</a:t>
          </a:r>
          <a:endParaRPr lang="en-US" dirty="0"/>
        </a:p>
      </dgm:t>
    </dgm:pt>
    <dgm:pt modelId="{73313325-008C-402F-BFFF-572F11789DA5}" type="parTrans" cxnId="{F0F68072-2C7B-40DC-8876-5408F587F17B}">
      <dgm:prSet/>
      <dgm:spPr/>
      <dgm:t>
        <a:bodyPr/>
        <a:lstStyle/>
        <a:p>
          <a:endParaRPr lang="en-US"/>
        </a:p>
      </dgm:t>
    </dgm:pt>
    <dgm:pt modelId="{BF2D7282-CD9F-4D8F-806F-AB8ED707A76E}" type="sibTrans" cxnId="{F0F68072-2C7B-40DC-8876-5408F587F17B}">
      <dgm:prSet/>
      <dgm:spPr/>
      <dgm:t>
        <a:bodyPr/>
        <a:lstStyle/>
        <a:p>
          <a:endParaRPr lang="en-US"/>
        </a:p>
      </dgm:t>
    </dgm:pt>
    <dgm:pt modelId="{0D96B002-3266-4702-948A-D5044E78037B}">
      <dgm:prSet phldrT="[Text]"/>
      <dgm:spPr/>
      <dgm:t>
        <a:bodyPr/>
        <a:lstStyle/>
        <a:p>
          <a:r>
            <a:rPr lang="en-US" dirty="0" smtClean="0"/>
            <a:t> </a:t>
          </a:r>
          <a:r>
            <a:rPr lang="en-US" b="0" dirty="0" smtClean="0"/>
            <a:t>re</a:t>
          </a:r>
          <a:r>
            <a:rPr lang="sr-Latn-RS" b="0" dirty="0" smtClean="0"/>
            <a:t>zultatima terapije</a:t>
          </a:r>
          <a:endParaRPr lang="en-US" b="0" dirty="0"/>
        </a:p>
      </dgm:t>
    </dgm:pt>
    <dgm:pt modelId="{C04DBF36-BEE1-4F50-8EFB-B70992FFFD24}" type="parTrans" cxnId="{4B7A6ACD-49D1-46E3-8CFF-F094C594DD1F}">
      <dgm:prSet/>
      <dgm:spPr/>
      <dgm:t>
        <a:bodyPr/>
        <a:lstStyle/>
        <a:p>
          <a:endParaRPr lang="en-US"/>
        </a:p>
      </dgm:t>
    </dgm:pt>
    <dgm:pt modelId="{1B919F91-4B4B-42A4-8C95-FAE4B271D994}" type="sibTrans" cxnId="{4B7A6ACD-49D1-46E3-8CFF-F094C594DD1F}">
      <dgm:prSet/>
      <dgm:spPr/>
      <dgm:t>
        <a:bodyPr/>
        <a:lstStyle/>
        <a:p>
          <a:endParaRPr lang="en-US"/>
        </a:p>
      </dgm:t>
    </dgm:pt>
    <dgm:pt modelId="{DC97DB3C-82A1-4264-B9ED-71AA9153E06D}">
      <dgm:prSet phldrT="[Text]"/>
      <dgm:spPr/>
      <dgm:t>
        <a:bodyPr/>
        <a:lstStyle/>
        <a:p>
          <a:r>
            <a:rPr lang="en-US" dirty="0" smtClean="0"/>
            <a:t>f</a:t>
          </a:r>
          <a:r>
            <a:rPr lang="sr-Latn-CS" dirty="0" smtClean="0"/>
            <a:t>armakosenzitivne</a:t>
          </a:r>
          <a:endParaRPr lang="en-US" dirty="0"/>
        </a:p>
      </dgm:t>
    </dgm:pt>
    <dgm:pt modelId="{A8DB976A-ADFA-47C5-918D-F210AF45DFAE}" type="parTrans" cxnId="{A73D964D-FB0E-4E4D-AD53-A6C3A3F35DCD}">
      <dgm:prSet/>
      <dgm:spPr/>
      <dgm:t>
        <a:bodyPr/>
        <a:lstStyle/>
        <a:p>
          <a:endParaRPr lang="en-US"/>
        </a:p>
      </dgm:t>
    </dgm:pt>
    <dgm:pt modelId="{8E75F542-9E60-473B-8CDF-366B7A0D03CE}" type="sibTrans" cxnId="{A73D964D-FB0E-4E4D-AD53-A6C3A3F35DCD}">
      <dgm:prSet/>
      <dgm:spPr/>
      <dgm:t>
        <a:bodyPr/>
        <a:lstStyle/>
        <a:p>
          <a:endParaRPr lang="en-US"/>
        </a:p>
      </dgm:t>
    </dgm:pt>
    <dgm:pt modelId="{0B5ED44D-F8C2-4C48-ABBC-E97B9BBC70E5}">
      <dgm:prSet phldrT="[Text]"/>
      <dgm:spPr/>
      <dgm:t>
        <a:bodyPr/>
        <a:lstStyle/>
        <a:p>
          <a:r>
            <a:rPr lang="sr-Latn-CS" dirty="0" smtClean="0"/>
            <a:t>generalizovane</a:t>
          </a:r>
          <a:endParaRPr lang="en-US" dirty="0"/>
        </a:p>
      </dgm:t>
    </dgm:pt>
    <dgm:pt modelId="{4EF322EC-F3E2-4D17-A1C3-17143EA3DD0C}" type="parTrans" cxnId="{22523953-6506-429E-82AD-EAFA6F6245B3}">
      <dgm:prSet/>
      <dgm:spPr/>
      <dgm:t>
        <a:bodyPr/>
        <a:lstStyle/>
        <a:p>
          <a:endParaRPr lang="en-US"/>
        </a:p>
      </dgm:t>
    </dgm:pt>
    <dgm:pt modelId="{86FA8DF7-F37F-4A3E-A161-6FCB642CBE06}" type="sibTrans" cxnId="{22523953-6506-429E-82AD-EAFA6F6245B3}">
      <dgm:prSet/>
      <dgm:spPr/>
      <dgm:t>
        <a:bodyPr/>
        <a:lstStyle/>
        <a:p>
          <a:endParaRPr lang="en-US"/>
        </a:p>
      </dgm:t>
    </dgm:pt>
    <dgm:pt modelId="{AC47BB8E-9FE3-4EDC-B6F7-52A9175C489E}">
      <dgm:prSet phldrT="[Text]"/>
      <dgm:spPr/>
      <dgm:t>
        <a:bodyPr/>
        <a:lstStyle/>
        <a:p>
          <a:r>
            <a:rPr lang="en-US" dirty="0" err="1" smtClean="0"/>
            <a:t>i</a:t>
          </a:r>
          <a:r>
            <a:rPr lang="sr-Latn-CS" dirty="0" smtClean="0"/>
            <a:t>diopatske</a:t>
          </a:r>
          <a:endParaRPr lang="en-US" dirty="0"/>
        </a:p>
      </dgm:t>
    </dgm:pt>
    <dgm:pt modelId="{70E3A19F-D625-421B-A255-1D1E60F9E9EF}" type="parTrans" cxnId="{227F21C7-CFC3-45EF-BD55-9AA92C1EBF51}">
      <dgm:prSet/>
      <dgm:spPr/>
      <dgm:t>
        <a:bodyPr/>
        <a:lstStyle/>
        <a:p>
          <a:endParaRPr lang="en-US"/>
        </a:p>
      </dgm:t>
    </dgm:pt>
    <dgm:pt modelId="{84D5020F-E5A3-475F-8AC1-E8BDA2477DFF}" type="sibTrans" cxnId="{227F21C7-CFC3-45EF-BD55-9AA92C1EBF51}">
      <dgm:prSet/>
      <dgm:spPr/>
      <dgm:t>
        <a:bodyPr/>
        <a:lstStyle/>
        <a:p>
          <a:endParaRPr lang="en-US"/>
        </a:p>
      </dgm:t>
    </dgm:pt>
    <dgm:pt modelId="{7C6AD6EE-0E0D-4DCC-B63F-8CFA6173BF88}">
      <dgm:prSet phldrT="[Text]"/>
      <dgm:spPr/>
      <dgm:t>
        <a:bodyPr/>
        <a:lstStyle/>
        <a:p>
          <a:r>
            <a:rPr lang="sr-Latn-CS" dirty="0" smtClean="0"/>
            <a:t>farmakorezistentne </a:t>
          </a:r>
          <a:endParaRPr lang="en-US" dirty="0"/>
        </a:p>
      </dgm:t>
    </dgm:pt>
    <dgm:pt modelId="{10E45A27-A522-45A6-8831-25EE5CFBAD9D}" type="parTrans" cxnId="{11E92DC9-A530-4364-8652-EE2FD5453C40}">
      <dgm:prSet/>
      <dgm:spPr/>
      <dgm:t>
        <a:bodyPr/>
        <a:lstStyle/>
        <a:p>
          <a:endParaRPr lang="en-US"/>
        </a:p>
      </dgm:t>
    </dgm:pt>
    <dgm:pt modelId="{4274D07C-01FE-4A0B-AEE0-E7D50DF57684}" type="sibTrans" cxnId="{11E92DC9-A530-4364-8652-EE2FD5453C40}">
      <dgm:prSet/>
      <dgm:spPr/>
      <dgm:t>
        <a:bodyPr/>
        <a:lstStyle/>
        <a:p>
          <a:endParaRPr lang="en-US"/>
        </a:p>
      </dgm:t>
    </dgm:pt>
    <dgm:pt modelId="{D934ACAC-8EEA-4D03-A1E4-12C9EE9E538D}" type="pres">
      <dgm:prSet presAssocID="{EE24C681-9642-4675-9434-3B31317AA218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AC3C8F9-5D45-484A-86AB-63FF5C183F56}" type="pres">
      <dgm:prSet presAssocID="{A8FBB593-1A37-4E15-9D19-2F36CFD25F58}" presName="circle1" presStyleLbl="node1" presStyleIdx="0" presStyleCnt="3"/>
      <dgm:spPr>
        <a:solidFill>
          <a:srgbClr val="C00000"/>
        </a:solidFill>
      </dgm:spPr>
    </dgm:pt>
    <dgm:pt modelId="{59E1CADF-D2AF-4255-8E80-5E4B3638D62C}" type="pres">
      <dgm:prSet presAssocID="{A8FBB593-1A37-4E15-9D19-2F36CFD25F58}" presName="space" presStyleCnt="0"/>
      <dgm:spPr/>
    </dgm:pt>
    <dgm:pt modelId="{A1F7E54D-1BF5-48AB-9B1D-19637E08B4C7}" type="pres">
      <dgm:prSet presAssocID="{A8FBB593-1A37-4E15-9D19-2F36CFD25F58}" presName="rect1" presStyleLbl="alignAcc1" presStyleIdx="0" presStyleCnt="3"/>
      <dgm:spPr/>
      <dgm:t>
        <a:bodyPr/>
        <a:lstStyle/>
        <a:p>
          <a:endParaRPr lang="en-US"/>
        </a:p>
      </dgm:t>
    </dgm:pt>
    <dgm:pt modelId="{CAC9188C-ACEB-4943-BCC6-4B8D8AB993CF}" type="pres">
      <dgm:prSet presAssocID="{03396086-7127-4AAD-AA91-40EDD1CFBD83}" presName="vertSpace2" presStyleLbl="node1" presStyleIdx="0" presStyleCnt="3"/>
      <dgm:spPr/>
    </dgm:pt>
    <dgm:pt modelId="{A51F3006-B1BC-43D8-AB72-5CE7A28B61B6}" type="pres">
      <dgm:prSet presAssocID="{03396086-7127-4AAD-AA91-40EDD1CFBD83}" presName="circle2" presStyleLbl="node1" presStyleIdx="1" presStyleCnt="3"/>
      <dgm:spPr/>
    </dgm:pt>
    <dgm:pt modelId="{2282B4A1-550B-4809-83A9-E69F3CF40B2E}" type="pres">
      <dgm:prSet presAssocID="{03396086-7127-4AAD-AA91-40EDD1CFBD83}" presName="rect2" presStyleLbl="alignAcc1" presStyleIdx="1" presStyleCnt="3"/>
      <dgm:spPr/>
      <dgm:t>
        <a:bodyPr/>
        <a:lstStyle/>
        <a:p>
          <a:endParaRPr lang="en-US"/>
        </a:p>
      </dgm:t>
    </dgm:pt>
    <dgm:pt modelId="{ACAD7600-21E5-4AA6-AC13-8451B8307B6E}" type="pres">
      <dgm:prSet presAssocID="{0D96B002-3266-4702-948A-D5044E78037B}" presName="vertSpace3" presStyleLbl="node1" presStyleIdx="1" presStyleCnt="3"/>
      <dgm:spPr/>
    </dgm:pt>
    <dgm:pt modelId="{2B17F205-23E5-47D0-B241-BB9713B17A3C}" type="pres">
      <dgm:prSet presAssocID="{0D96B002-3266-4702-948A-D5044E78037B}" presName="circle3" presStyleLbl="node1" presStyleIdx="2" presStyleCnt="3"/>
      <dgm:spPr>
        <a:solidFill>
          <a:schemeClr val="accent4">
            <a:lumMod val="25000"/>
            <a:lumOff val="75000"/>
          </a:schemeClr>
        </a:solidFill>
      </dgm:spPr>
    </dgm:pt>
    <dgm:pt modelId="{FF2A57C8-92BA-4A46-88BF-DE4E70BB83AF}" type="pres">
      <dgm:prSet presAssocID="{0D96B002-3266-4702-948A-D5044E78037B}" presName="rect3" presStyleLbl="alignAcc1" presStyleIdx="2" presStyleCnt="3" custLinFactNeighborX="-453" custLinFactNeighborY="-4329"/>
      <dgm:spPr/>
      <dgm:t>
        <a:bodyPr/>
        <a:lstStyle/>
        <a:p>
          <a:endParaRPr lang="en-US"/>
        </a:p>
      </dgm:t>
    </dgm:pt>
    <dgm:pt modelId="{773C4586-E61F-4A59-9707-6061A96B08B1}" type="pres">
      <dgm:prSet presAssocID="{A8FBB593-1A37-4E15-9D19-2F36CFD25F58}" presName="rect1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28C2F5D-F20D-44DF-82A2-1F941B9B32B2}" type="pres">
      <dgm:prSet presAssocID="{A8FBB593-1A37-4E15-9D19-2F36CFD25F58}" presName="rect1ChTx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F528660-3C82-49DB-9E4C-E746182E0EC1}" type="pres">
      <dgm:prSet presAssocID="{03396086-7127-4AAD-AA91-40EDD1CFBD83}" presName="rect2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E9E096-1FF9-4423-B793-25BFA269ADF5}" type="pres">
      <dgm:prSet presAssocID="{03396086-7127-4AAD-AA91-40EDD1CFBD83}" presName="rect2ChTx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1E337FA-80FB-4D72-AF80-B60116E32DE2}" type="pres">
      <dgm:prSet presAssocID="{0D96B002-3266-4702-948A-D5044E78037B}" presName="rect3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AADE81E-ACB1-4D0C-8A40-A6D309EC795F}" type="pres">
      <dgm:prSet presAssocID="{0D96B002-3266-4702-948A-D5044E78037B}" presName="rect3ChTx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1544033-23BE-4586-A365-CBC33B8D59C8}" type="presOf" srcId="{03396086-7127-4AAD-AA91-40EDD1CFBD83}" destId="{2F528660-3C82-49DB-9E4C-E746182E0EC1}" srcOrd="1" destOrd="0" presId="urn:microsoft.com/office/officeart/2005/8/layout/target3"/>
    <dgm:cxn modelId="{072BF186-1E89-488A-A41B-AA097D3ABCAB}" type="presOf" srcId="{DC97DB3C-82A1-4264-B9ED-71AA9153E06D}" destId="{8AADE81E-ACB1-4D0C-8A40-A6D309EC795F}" srcOrd="0" destOrd="0" presId="urn:microsoft.com/office/officeart/2005/8/layout/target3"/>
    <dgm:cxn modelId="{A73D964D-FB0E-4E4D-AD53-A6C3A3F35DCD}" srcId="{0D96B002-3266-4702-948A-D5044E78037B}" destId="{DC97DB3C-82A1-4264-B9ED-71AA9153E06D}" srcOrd="0" destOrd="0" parTransId="{A8DB976A-ADFA-47C5-918D-F210AF45DFAE}" sibTransId="{8E75F542-9E60-473B-8CDF-366B7A0D03CE}"/>
    <dgm:cxn modelId="{8FEFDC77-FBB5-4287-86B9-82591DF49246}" type="presOf" srcId="{5DE7E583-0DAF-44C0-93C1-6C6211548D99}" destId="{CDE9E096-1FF9-4423-B793-25BFA269ADF5}" srcOrd="0" destOrd="0" presId="urn:microsoft.com/office/officeart/2005/8/layout/target3"/>
    <dgm:cxn modelId="{23198C0B-FB26-41C0-A1B2-78F7C90C5B39}" type="presOf" srcId="{ED31867F-5308-4EEE-8640-19F2314BE1C7}" destId="{628C2F5D-F20D-44DF-82A2-1F941B9B32B2}" srcOrd="0" destOrd="0" presId="urn:microsoft.com/office/officeart/2005/8/layout/target3"/>
    <dgm:cxn modelId="{F0F68072-2C7B-40DC-8876-5408F587F17B}" srcId="{03396086-7127-4AAD-AA91-40EDD1CFBD83}" destId="{5DE7E583-0DAF-44C0-93C1-6C6211548D99}" srcOrd="0" destOrd="0" parTransId="{73313325-008C-402F-BFFF-572F11789DA5}" sibTransId="{BF2D7282-CD9F-4D8F-806F-AB8ED707A76E}"/>
    <dgm:cxn modelId="{22020663-3824-402F-9D29-E18B21B05B61}" srcId="{EE24C681-9642-4675-9434-3B31317AA218}" destId="{03396086-7127-4AAD-AA91-40EDD1CFBD83}" srcOrd="1" destOrd="0" parTransId="{FC49D71C-B0FD-4248-9D94-56B1F980A3FA}" sibTransId="{CD360A17-AA53-4EE8-82B2-9FA1D903D847}"/>
    <dgm:cxn modelId="{DF3496F4-3C32-4E4D-849A-50AF627FE3C1}" type="presOf" srcId="{AC47BB8E-9FE3-4EDC-B6F7-52A9175C489E}" destId="{CDE9E096-1FF9-4423-B793-25BFA269ADF5}" srcOrd="0" destOrd="1" presId="urn:microsoft.com/office/officeart/2005/8/layout/target3"/>
    <dgm:cxn modelId="{11E92DC9-A530-4364-8652-EE2FD5453C40}" srcId="{0D96B002-3266-4702-948A-D5044E78037B}" destId="{7C6AD6EE-0E0D-4DCC-B63F-8CFA6173BF88}" srcOrd="1" destOrd="0" parTransId="{10E45A27-A522-45A6-8831-25EE5CFBAD9D}" sibTransId="{4274D07C-01FE-4A0B-AEE0-E7D50DF57684}"/>
    <dgm:cxn modelId="{22523953-6506-429E-82AD-EAFA6F6245B3}" srcId="{A8FBB593-1A37-4E15-9D19-2F36CFD25F58}" destId="{0B5ED44D-F8C2-4C48-ABBC-E97B9BBC70E5}" srcOrd="1" destOrd="0" parTransId="{4EF322EC-F3E2-4D17-A1C3-17143EA3DD0C}" sibTransId="{86FA8DF7-F37F-4A3E-A161-6FCB642CBE06}"/>
    <dgm:cxn modelId="{227F21C7-CFC3-45EF-BD55-9AA92C1EBF51}" srcId="{03396086-7127-4AAD-AA91-40EDD1CFBD83}" destId="{AC47BB8E-9FE3-4EDC-B6F7-52A9175C489E}" srcOrd="1" destOrd="0" parTransId="{70E3A19F-D625-421B-A255-1D1E60F9E9EF}" sibTransId="{84D5020F-E5A3-475F-8AC1-E8BDA2477DFF}"/>
    <dgm:cxn modelId="{66FAB04A-DE0C-4793-A5EE-C2D94E2AA9C8}" type="presOf" srcId="{A8FBB593-1A37-4E15-9D19-2F36CFD25F58}" destId="{A1F7E54D-1BF5-48AB-9B1D-19637E08B4C7}" srcOrd="0" destOrd="0" presId="urn:microsoft.com/office/officeart/2005/8/layout/target3"/>
    <dgm:cxn modelId="{32E15E4E-C125-452C-8CCD-8DF18F6573E7}" type="presOf" srcId="{03396086-7127-4AAD-AA91-40EDD1CFBD83}" destId="{2282B4A1-550B-4809-83A9-E69F3CF40B2E}" srcOrd="0" destOrd="0" presId="urn:microsoft.com/office/officeart/2005/8/layout/target3"/>
    <dgm:cxn modelId="{DF6260BB-7B81-4002-840B-1FE3196B814B}" type="presOf" srcId="{EE24C681-9642-4675-9434-3B31317AA218}" destId="{D934ACAC-8EEA-4D03-A1E4-12C9EE9E538D}" srcOrd="0" destOrd="0" presId="urn:microsoft.com/office/officeart/2005/8/layout/target3"/>
    <dgm:cxn modelId="{3CA90730-A672-4628-ACAA-9E8214D7AB23}" type="presOf" srcId="{0D96B002-3266-4702-948A-D5044E78037B}" destId="{D1E337FA-80FB-4D72-AF80-B60116E32DE2}" srcOrd="1" destOrd="0" presId="urn:microsoft.com/office/officeart/2005/8/layout/target3"/>
    <dgm:cxn modelId="{4B7A6ACD-49D1-46E3-8CFF-F094C594DD1F}" srcId="{EE24C681-9642-4675-9434-3B31317AA218}" destId="{0D96B002-3266-4702-948A-D5044E78037B}" srcOrd="2" destOrd="0" parTransId="{C04DBF36-BEE1-4F50-8EFB-B70992FFFD24}" sibTransId="{1B919F91-4B4B-42A4-8C95-FAE4B271D994}"/>
    <dgm:cxn modelId="{3D2CA9AB-03C5-488D-AF5F-1BE4F761802E}" type="presOf" srcId="{7C6AD6EE-0E0D-4DCC-B63F-8CFA6173BF88}" destId="{8AADE81E-ACB1-4D0C-8A40-A6D309EC795F}" srcOrd="0" destOrd="1" presId="urn:microsoft.com/office/officeart/2005/8/layout/target3"/>
    <dgm:cxn modelId="{4C4CB9B8-6679-43DF-87B0-4F6319A0B34C}" srcId="{A8FBB593-1A37-4E15-9D19-2F36CFD25F58}" destId="{ED31867F-5308-4EEE-8640-19F2314BE1C7}" srcOrd="0" destOrd="0" parTransId="{A91DE87B-3D8C-4D8F-A457-C0E91F6DFA6D}" sibTransId="{C6B5D37A-66C0-4A15-A0EA-8BA4B5763DF1}"/>
    <dgm:cxn modelId="{57CBC488-5517-4FC0-BF47-6F98C35AD24E}" type="presOf" srcId="{0D96B002-3266-4702-948A-D5044E78037B}" destId="{FF2A57C8-92BA-4A46-88BF-DE4E70BB83AF}" srcOrd="0" destOrd="0" presId="urn:microsoft.com/office/officeart/2005/8/layout/target3"/>
    <dgm:cxn modelId="{F4854ED8-97B0-4FC6-97AE-8680B11178CC}" srcId="{EE24C681-9642-4675-9434-3B31317AA218}" destId="{A8FBB593-1A37-4E15-9D19-2F36CFD25F58}" srcOrd="0" destOrd="0" parTransId="{434A6CA9-6C96-4A57-A169-BDD83AE0C1F2}" sibTransId="{55A96D59-A6DC-4D97-BC99-DE15F938B299}"/>
    <dgm:cxn modelId="{A0E94123-FC6B-43F3-AC63-E51DE3A3204E}" type="presOf" srcId="{0B5ED44D-F8C2-4C48-ABBC-E97B9BBC70E5}" destId="{628C2F5D-F20D-44DF-82A2-1F941B9B32B2}" srcOrd="0" destOrd="1" presId="urn:microsoft.com/office/officeart/2005/8/layout/target3"/>
    <dgm:cxn modelId="{AAD82443-9E56-4758-B869-D4E61BDEC865}" type="presOf" srcId="{A8FBB593-1A37-4E15-9D19-2F36CFD25F58}" destId="{773C4586-E61F-4A59-9707-6061A96B08B1}" srcOrd="1" destOrd="0" presId="urn:microsoft.com/office/officeart/2005/8/layout/target3"/>
    <dgm:cxn modelId="{691CF01A-95D4-48B3-8F32-6166EB917FF7}" type="presParOf" srcId="{D934ACAC-8EEA-4D03-A1E4-12C9EE9E538D}" destId="{DAC3C8F9-5D45-484A-86AB-63FF5C183F56}" srcOrd="0" destOrd="0" presId="urn:microsoft.com/office/officeart/2005/8/layout/target3"/>
    <dgm:cxn modelId="{FF165D01-DD50-41B7-ABBF-C44AF2916B64}" type="presParOf" srcId="{D934ACAC-8EEA-4D03-A1E4-12C9EE9E538D}" destId="{59E1CADF-D2AF-4255-8E80-5E4B3638D62C}" srcOrd="1" destOrd="0" presId="urn:microsoft.com/office/officeart/2005/8/layout/target3"/>
    <dgm:cxn modelId="{D2226D6D-299C-4CF3-812A-FA2D83A96D5C}" type="presParOf" srcId="{D934ACAC-8EEA-4D03-A1E4-12C9EE9E538D}" destId="{A1F7E54D-1BF5-48AB-9B1D-19637E08B4C7}" srcOrd="2" destOrd="0" presId="urn:microsoft.com/office/officeart/2005/8/layout/target3"/>
    <dgm:cxn modelId="{0BF65F96-A4E7-4EFD-BADE-7C295670E82E}" type="presParOf" srcId="{D934ACAC-8EEA-4D03-A1E4-12C9EE9E538D}" destId="{CAC9188C-ACEB-4943-BCC6-4B8D8AB993CF}" srcOrd="3" destOrd="0" presId="urn:microsoft.com/office/officeart/2005/8/layout/target3"/>
    <dgm:cxn modelId="{772072FD-5F89-4180-8DCD-4481AFBBF6DB}" type="presParOf" srcId="{D934ACAC-8EEA-4D03-A1E4-12C9EE9E538D}" destId="{A51F3006-B1BC-43D8-AB72-5CE7A28B61B6}" srcOrd="4" destOrd="0" presId="urn:microsoft.com/office/officeart/2005/8/layout/target3"/>
    <dgm:cxn modelId="{B7EF1110-B378-4899-8BF7-5DF853DE3066}" type="presParOf" srcId="{D934ACAC-8EEA-4D03-A1E4-12C9EE9E538D}" destId="{2282B4A1-550B-4809-83A9-E69F3CF40B2E}" srcOrd="5" destOrd="0" presId="urn:microsoft.com/office/officeart/2005/8/layout/target3"/>
    <dgm:cxn modelId="{AB0E9D5D-E9F6-4E9B-BFA2-780EA1FE1F35}" type="presParOf" srcId="{D934ACAC-8EEA-4D03-A1E4-12C9EE9E538D}" destId="{ACAD7600-21E5-4AA6-AC13-8451B8307B6E}" srcOrd="6" destOrd="0" presId="urn:microsoft.com/office/officeart/2005/8/layout/target3"/>
    <dgm:cxn modelId="{77CCF46D-8F38-40CD-8C19-466A23F2762C}" type="presParOf" srcId="{D934ACAC-8EEA-4D03-A1E4-12C9EE9E538D}" destId="{2B17F205-23E5-47D0-B241-BB9713B17A3C}" srcOrd="7" destOrd="0" presId="urn:microsoft.com/office/officeart/2005/8/layout/target3"/>
    <dgm:cxn modelId="{7828379A-2AB8-4866-97AF-FF1F81580C22}" type="presParOf" srcId="{D934ACAC-8EEA-4D03-A1E4-12C9EE9E538D}" destId="{FF2A57C8-92BA-4A46-88BF-DE4E70BB83AF}" srcOrd="8" destOrd="0" presId="urn:microsoft.com/office/officeart/2005/8/layout/target3"/>
    <dgm:cxn modelId="{ADE2D82B-ACCA-4D0E-8911-77635C060A41}" type="presParOf" srcId="{D934ACAC-8EEA-4D03-A1E4-12C9EE9E538D}" destId="{773C4586-E61F-4A59-9707-6061A96B08B1}" srcOrd="9" destOrd="0" presId="urn:microsoft.com/office/officeart/2005/8/layout/target3"/>
    <dgm:cxn modelId="{E1BEC87B-89D9-4E92-9EE2-4733390BA3B5}" type="presParOf" srcId="{D934ACAC-8EEA-4D03-A1E4-12C9EE9E538D}" destId="{628C2F5D-F20D-44DF-82A2-1F941B9B32B2}" srcOrd="10" destOrd="0" presId="urn:microsoft.com/office/officeart/2005/8/layout/target3"/>
    <dgm:cxn modelId="{8AFEE8A0-E802-45D3-BE59-C0CA7DCB0A50}" type="presParOf" srcId="{D934ACAC-8EEA-4D03-A1E4-12C9EE9E538D}" destId="{2F528660-3C82-49DB-9E4C-E746182E0EC1}" srcOrd="11" destOrd="0" presId="urn:microsoft.com/office/officeart/2005/8/layout/target3"/>
    <dgm:cxn modelId="{A8D7B141-62E6-4103-B364-661B15E975B0}" type="presParOf" srcId="{D934ACAC-8EEA-4D03-A1E4-12C9EE9E538D}" destId="{CDE9E096-1FF9-4423-B793-25BFA269ADF5}" srcOrd="12" destOrd="0" presId="urn:microsoft.com/office/officeart/2005/8/layout/target3"/>
    <dgm:cxn modelId="{03820510-D775-4FB3-9F4E-821BF5460569}" type="presParOf" srcId="{D934ACAC-8EEA-4D03-A1E4-12C9EE9E538D}" destId="{D1E337FA-80FB-4D72-AF80-B60116E32DE2}" srcOrd="13" destOrd="0" presId="urn:microsoft.com/office/officeart/2005/8/layout/target3"/>
    <dgm:cxn modelId="{9DF2C9C3-644F-479C-B70F-936F8B14896C}" type="presParOf" srcId="{D934ACAC-8EEA-4D03-A1E4-12C9EE9E538D}" destId="{8AADE81E-ACB1-4D0C-8A40-A6D309EC795F}" srcOrd="14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FC2549B-0DFC-4193-A1A1-7D10551AE78B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EFDB188-D536-454C-B1EA-5E03984D3737}">
      <dgm:prSet phldrT="[Text]"/>
      <dgm:spPr>
        <a:gradFill rotWithShape="0">
          <a:gsLst>
            <a:gs pos="0">
              <a:schemeClr val="tx1">
                <a:lumMod val="60000"/>
                <a:lumOff val="40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</dgm:spPr>
      <dgm:t>
        <a:bodyPr/>
        <a:lstStyle/>
        <a:p>
          <a:r>
            <a:rPr lang="en-US" dirty="0" smtClean="0">
              <a:solidFill>
                <a:schemeClr val="accent5">
                  <a:lumMod val="10000"/>
                </a:schemeClr>
              </a:solidFill>
            </a:rPr>
            <a:t>L</a:t>
          </a:r>
          <a:r>
            <a:rPr lang="sr-Latn-RS" dirty="0" smtClean="0">
              <a:solidFill>
                <a:schemeClr val="accent5">
                  <a:lumMod val="10000"/>
                </a:schemeClr>
              </a:solidFill>
            </a:rPr>
            <a:t>oš kvalitet života</a:t>
          </a:r>
          <a:endParaRPr lang="en-US" dirty="0">
            <a:solidFill>
              <a:schemeClr val="accent5">
                <a:lumMod val="10000"/>
              </a:schemeClr>
            </a:solidFill>
          </a:endParaRPr>
        </a:p>
      </dgm:t>
    </dgm:pt>
    <dgm:pt modelId="{3204CE1B-DC24-4AC3-8D63-FBD47433FFA8}" type="parTrans" cxnId="{501CDFF8-C89E-4FA9-B309-09D86888B68E}">
      <dgm:prSet/>
      <dgm:spPr/>
      <dgm:t>
        <a:bodyPr/>
        <a:lstStyle/>
        <a:p>
          <a:endParaRPr lang="en-US"/>
        </a:p>
      </dgm:t>
    </dgm:pt>
    <dgm:pt modelId="{941E5B2F-07F7-4C90-8580-F02EA6543D54}" type="sibTrans" cxnId="{501CDFF8-C89E-4FA9-B309-09D86888B68E}">
      <dgm:prSet/>
      <dgm:spPr/>
      <dgm:t>
        <a:bodyPr/>
        <a:lstStyle/>
        <a:p>
          <a:endParaRPr lang="en-US"/>
        </a:p>
      </dgm:t>
    </dgm:pt>
    <dgm:pt modelId="{1BE41474-FAA7-4B97-A5E6-88CFC2E693FF}">
      <dgm:prSet phldrT="[Text]"/>
      <dgm:spPr>
        <a:gradFill rotWithShape="0">
          <a:gsLst>
            <a:gs pos="0">
              <a:schemeClr val="tx1">
                <a:lumMod val="60000"/>
                <a:lumOff val="40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</dgm:spPr>
      <dgm:t>
        <a:bodyPr/>
        <a:lstStyle/>
        <a:p>
          <a:r>
            <a:rPr lang="sr-Latn-RS" dirty="0" smtClean="0">
              <a:solidFill>
                <a:schemeClr val="accent5">
                  <a:lumMod val="10000"/>
                </a:schemeClr>
              </a:solidFill>
            </a:rPr>
            <a:t>povređivanje</a:t>
          </a:r>
          <a:endParaRPr lang="en-US" dirty="0">
            <a:solidFill>
              <a:schemeClr val="accent5">
                <a:lumMod val="10000"/>
              </a:schemeClr>
            </a:solidFill>
          </a:endParaRPr>
        </a:p>
      </dgm:t>
    </dgm:pt>
    <dgm:pt modelId="{3112E2E6-219A-4850-A9F0-5162E3A27635}" type="parTrans" cxnId="{F2419335-60E6-4A9A-9710-082F7BC2864F}">
      <dgm:prSet/>
      <dgm:spPr>
        <a:solidFill>
          <a:schemeClr val="accent1">
            <a:lumMod val="90000"/>
          </a:schemeClr>
        </a:solidFill>
        <a:ln>
          <a:solidFill>
            <a:srgbClr val="FF0000"/>
          </a:solidFill>
        </a:ln>
      </dgm:spPr>
      <dgm:t>
        <a:bodyPr/>
        <a:lstStyle/>
        <a:p>
          <a:endParaRPr lang="en-US"/>
        </a:p>
      </dgm:t>
    </dgm:pt>
    <dgm:pt modelId="{73958A25-1D21-4AEB-8E44-2DC164BDF4E6}" type="sibTrans" cxnId="{F2419335-60E6-4A9A-9710-082F7BC2864F}">
      <dgm:prSet/>
      <dgm:spPr/>
      <dgm:t>
        <a:bodyPr/>
        <a:lstStyle/>
        <a:p>
          <a:endParaRPr lang="en-US"/>
        </a:p>
      </dgm:t>
    </dgm:pt>
    <dgm:pt modelId="{6CA756DE-5758-4291-B1F1-BC4021E00209}">
      <dgm:prSet phldrT="[Text]"/>
      <dgm:spPr>
        <a:gradFill rotWithShape="0">
          <a:gsLst>
            <a:gs pos="0">
              <a:schemeClr val="tx1">
                <a:lumMod val="60000"/>
                <a:lumOff val="40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</dgm:spPr>
      <dgm:t>
        <a:bodyPr/>
        <a:lstStyle/>
        <a:p>
          <a:r>
            <a:rPr lang="sr-Latn-RS" dirty="0" smtClean="0">
              <a:solidFill>
                <a:schemeClr val="accent5">
                  <a:lumMod val="10000"/>
                </a:schemeClr>
              </a:solidFill>
            </a:rPr>
            <a:t>stigma</a:t>
          </a:r>
          <a:endParaRPr lang="en-US" dirty="0">
            <a:solidFill>
              <a:schemeClr val="accent5">
                <a:lumMod val="10000"/>
              </a:schemeClr>
            </a:solidFill>
          </a:endParaRPr>
        </a:p>
      </dgm:t>
    </dgm:pt>
    <dgm:pt modelId="{E4E3DCC3-7B0D-4F3C-B6BB-3783C8394E60}" type="parTrans" cxnId="{2A4D1B02-DB3B-4571-8779-5655341AD405}">
      <dgm:prSet/>
      <dgm:spPr>
        <a:solidFill>
          <a:schemeClr val="accent1">
            <a:lumMod val="90000"/>
          </a:schemeClr>
        </a:solidFill>
        <a:ln>
          <a:solidFill>
            <a:srgbClr val="FF0000"/>
          </a:solidFill>
        </a:ln>
      </dgm:spPr>
      <dgm:t>
        <a:bodyPr/>
        <a:lstStyle/>
        <a:p>
          <a:endParaRPr lang="en-US"/>
        </a:p>
      </dgm:t>
    </dgm:pt>
    <dgm:pt modelId="{3C34F3FB-A671-4BDF-8D98-E53E53ADE64E}" type="sibTrans" cxnId="{2A4D1B02-DB3B-4571-8779-5655341AD405}">
      <dgm:prSet/>
      <dgm:spPr/>
      <dgm:t>
        <a:bodyPr/>
        <a:lstStyle/>
        <a:p>
          <a:endParaRPr lang="en-US"/>
        </a:p>
      </dgm:t>
    </dgm:pt>
    <dgm:pt modelId="{90CA7C11-F6A4-4686-AE42-BACC0D6FCC8C}">
      <dgm:prSet phldrT="[Text]"/>
      <dgm:spPr>
        <a:gradFill rotWithShape="0">
          <a:gsLst>
            <a:gs pos="0">
              <a:schemeClr val="tx1">
                <a:lumMod val="60000"/>
                <a:lumOff val="40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</dgm:spPr>
      <dgm:t>
        <a:bodyPr/>
        <a:lstStyle/>
        <a:p>
          <a:r>
            <a:rPr lang="sr-Latn-RS" dirty="0" smtClean="0">
              <a:solidFill>
                <a:schemeClr val="accent5">
                  <a:lumMod val="10000"/>
                </a:schemeClr>
              </a:solidFill>
            </a:rPr>
            <a:t>povećan mortalitet</a:t>
          </a:r>
          <a:endParaRPr lang="en-US" dirty="0">
            <a:solidFill>
              <a:schemeClr val="accent5">
                <a:lumMod val="10000"/>
              </a:schemeClr>
            </a:solidFill>
          </a:endParaRPr>
        </a:p>
      </dgm:t>
    </dgm:pt>
    <dgm:pt modelId="{34055B29-13C8-4725-AC28-A4BDA17F71D4}" type="parTrans" cxnId="{096655CB-8081-46C9-A4A0-A621F40599CE}">
      <dgm:prSet/>
      <dgm:spPr>
        <a:solidFill>
          <a:schemeClr val="accent1">
            <a:lumMod val="90000"/>
          </a:schemeClr>
        </a:solidFill>
        <a:ln>
          <a:solidFill>
            <a:srgbClr val="FF0000"/>
          </a:solidFill>
        </a:ln>
      </dgm:spPr>
      <dgm:t>
        <a:bodyPr/>
        <a:lstStyle/>
        <a:p>
          <a:endParaRPr lang="en-US"/>
        </a:p>
      </dgm:t>
    </dgm:pt>
    <dgm:pt modelId="{324D9A95-83CA-42B8-8836-66D333737ACD}" type="sibTrans" cxnId="{096655CB-8081-46C9-A4A0-A621F40599CE}">
      <dgm:prSet/>
      <dgm:spPr/>
      <dgm:t>
        <a:bodyPr/>
        <a:lstStyle/>
        <a:p>
          <a:endParaRPr lang="en-US"/>
        </a:p>
      </dgm:t>
    </dgm:pt>
    <dgm:pt modelId="{7D8DD614-034A-4817-872B-BF67EC48F768}">
      <dgm:prSet phldrT="[Text]"/>
      <dgm:spPr>
        <a:gradFill rotWithShape="0">
          <a:gsLst>
            <a:gs pos="0">
              <a:schemeClr val="tx1">
                <a:lumMod val="60000"/>
                <a:lumOff val="40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</dgm:spPr>
      <dgm:t>
        <a:bodyPr/>
        <a:lstStyle/>
        <a:p>
          <a:r>
            <a:rPr lang="sr-Latn-RS" dirty="0" smtClean="0">
              <a:solidFill>
                <a:schemeClr val="accent5">
                  <a:lumMod val="10000"/>
                </a:schemeClr>
              </a:solidFill>
            </a:rPr>
            <a:t>komorbiditet</a:t>
          </a:r>
          <a:endParaRPr lang="en-US" dirty="0">
            <a:solidFill>
              <a:schemeClr val="accent5">
                <a:lumMod val="10000"/>
              </a:schemeClr>
            </a:solidFill>
          </a:endParaRPr>
        </a:p>
      </dgm:t>
    </dgm:pt>
    <dgm:pt modelId="{FCA832C0-85B0-480D-B86D-67870A4389B4}" type="parTrans" cxnId="{371588E8-55BF-492C-90CF-D1E516F8C952}">
      <dgm:prSet/>
      <dgm:spPr>
        <a:solidFill>
          <a:schemeClr val="accent1">
            <a:lumMod val="90000"/>
          </a:schemeClr>
        </a:solidFill>
        <a:ln>
          <a:solidFill>
            <a:srgbClr val="FF0000"/>
          </a:solidFill>
        </a:ln>
      </dgm:spPr>
      <dgm:t>
        <a:bodyPr/>
        <a:lstStyle/>
        <a:p>
          <a:endParaRPr lang="en-US"/>
        </a:p>
      </dgm:t>
    </dgm:pt>
    <dgm:pt modelId="{DC991E02-1167-4DEF-9867-102FC316AE17}" type="sibTrans" cxnId="{371588E8-55BF-492C-90CF-D1E516F8C952}">
      <dgm:prSet/>
      <dgm:spPr/>
      <dgm:t>
        <a:bodyPr/>
        <a:lstStyle/>
        <a:p>
          <a:endParaRPr lang="en-US"/>
        </a:p>
      </dgm:t>
    </dgm:pt>
    <dgm:pt modelId="{85B63B7D-6CC7-4871-86E4-5CD2CA73BEB4}">
      <dgm:prSet phldrT="[Text]"/>
      <dgm:spPr>
        <a:gradFill rotWithShape="0">
          <a:gsLst>
            <a:gs pos="0">
              <a:schemeClr val="tx1">
                <a:lumMod val="60000"/>
                <a:lumOff val="40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</dgm:spPr>
      <dgm:t>
        <a:bodyPr/>
        <a:lstStyle/>
        <a:p>
          <a:r>
            <a:rPr lang="sr-Latn-RS" dirty="0" smtClean="0">
              <a:solidFill>
                <a:schemeClr val="accent5">
                  <a:lumMod val="10000"/>
                </a:schemeClr>
              </a:solidFill>
            </a:rPr>
            <a:t>oštećenje mozga</a:t>
          </a:r>
          <a:endParaRPr lang="en-US" dirty="0">
            <a:solidFill>
              <a:schemeClr val="accent5">
                <a:lumMod val="10000"/>
              </a:schemeClr>
            </a:solidFill>
          </a:endParaRPr>
        </a:p>
      </dgm:t>
    </dgm:pt>
    <dgm:pt modelId="{E2CADE06-06E4-4E2A-B4A3-2E4F8E7DBF88}" type="parTrans" cxnId="{FD131B8F-409A-4785-A80A-13D4A3B64BD8}">
      <dgm:prSet/>
      <dgm:spPr>
        <a:solidFill>
          <a:schemeClr val="accent1">
            <a:lumMod val="90000"/>
          </a:schemeClr>
        </a:solidFill>
        <a:ln>
          <a:solidFill>
            <a:srgbClr val="FF0000"/>
          </a:solidFill>
        </a:ln>
      </dgm:spPr>
      <dgm:t>
        <a:bodyPr/>
        <a:lstStyle/>
        <a:p>
          <a:endParaRPr lang="en-US"/>
        </a:p>
      </dgm:t>
    </dgm:pt>
    <dgm:pt modelId="{BF054A82-7FE7-435F-A44F-2C79A42168EE}" type="sibTrans" cxnId="{FD131B8F-409A-4785-A80A-13D4A3B64BD8}">
      <dgm:prSet/>
      <dgm:spPr/>
      <dgm:t>
        <a:bodyPr/>
        <a:lstStyle/>
        <a:p>
          <a:endParaRPr lang="en-US"/>
        </a:p>
      </dgm:t>
    </dgm:pt>
    <dgm:pt modelId="{27D9CC97-F515-439D-B663-1B0D2AE01BF3}" type="pres">
      <dgm:prSet presAssocID="{EFC2549B-0DFC-4193-A1A1-7D10551AE78B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FBDE84C-5731-4831-9419-BFB1C02909ED}" type="pres">
      <dgm:prSet presAssocID="{EEFDB188-D536-454C-B1EA-5E03984D3737}" presName="centerShape" presStyleLbl="node0" presStyleIdx="0" presStyleCnt="1" custLinFactNeighborX="2092" custLinFactNeighborY="-89"/>
      <dgm:spPr/>
      <dgm:t>
        <a:bodyPr/>
        <a:lstStyle/>
        <a:p>
          <a:endParaRPr lang="en-US"/>
        </a:p>
      </dgm:t>
    </dgm:pt>
    <dgm:pt modelId="{E036F2AD-F953-47E1-B2B6-1C8D70CB14DB}" type="pres">
      <dgm:prSet presAssocID="{3112E2E6-219A-4850-A9F0-5162E3A27635}" presName="parTrans" presStyleLbl="bgSibTrans2D1" presStyleIdx="0" presStyleCnt="5"/>
      <dgm:spPr/>
      <dgm:t>
        <a:bodyPr/>
        <a:lstStyle/>
        <a:p>
          <a:endParaRPr lang="en-US"/>
        </a:p>
      </dgm:t>
    </dgm:pt>
    <dgm:pt modelId="{A9C74C2D-87B7-4F09-94F3-ADEE61A7F6F1}" type="pres">
      <dgm:prSet presAssocID="{1BE41474-FAA7-4B97-A5E6-88CFC2E693FF}" presName="node" presStyleLbl="node1" presStyleIdx="0" presStyleCnt="5" custRadScaleRad="97522" custRadScaleInc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35B7739-43FA-4AFD-B87D-35C6182741B6}" type="pres">
      <dgm:prSet presAssocID="{E4E3DCC3-7B0D-4F3C-B6BB-3783C8394E60}" presName="parTrans" presStyleLbl="bgSibTrans2D1" presStyleIdx="1" presStyleCnt="5"/>
      <dgm:spPr/>
      <dgm:t>
        <a:bodyPr/>
        <a:lstStyle/>
        <a:p>
          <a:endParaRPr lang="en-US"/>
        </a:p>
      </dgm:t>
    </dgm:pt>
    <dgm:pt modelId="{925E8ED4-ED33-4416-9C0B-808580E99CF7}" type="pres">
      <dgm:prSet presAssocID="{6CA756DE-5758-4291-B1F1-BC4021E00209}" presName="node" presStyleLbl="node1" presStyleIdx="1" presStyleCnt="5" custRadScaleRad="97216" custRadScaleInc="505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ECD847-62FC-4268-9FB5-1B791BC74A3B}" type="pres">
      <dgm:prSet presAssocID="{34055B29-13C8-4725-AC28-A4BDA17F71D4}" presName="parTrans" presStyleLbl="bgSibTrans2D1" presStyleIdx="2" presStyleCnt="5"/>
      <dgm:spPr/>
      <dgm:t>
        <a:bodyPr/>
        <a:lstStyle/>
        <a:p>
          <a:endParaRPr lang="en-US"/>
        </a:p>
      </dgm:t>
    </dgm:pt>
    <dgm:pt modelId="{3EF941EF-AE3D-493B-9D07-274BB30B94BD}" type="pres">
      <dgm:prSet presAssocID="{90CA7C11-F6A4-4686-AE42-BACC0D6FCC8C}" presName="node" presStyleLbl="node1" presStyleIdx="2" presStyleCnt="5" custRadScaleRad="100031" custRadScaleInc="394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A5E9F55-14A8-4696-B710-A1120D597EF1}" type="pres">
      <dgm:prSet presAssocID="{FCA832C0-85B0-480D-B86D-67870A4389B4}" presName="parTrans" presStyleLbl="bgSibTrans2D1" presStyleIdx="3" presStyleCnt="5"/>
      <dgm:spPr/>
      <dgm:t>
        <a:bodyPr/>
        <a:lstStyle/>
        <a:p>
          <a:endParaRPr lang="en-US"/>
        </a:p>
      </dgm:t>
    </dgm:pt>
    <dgm:pt modelId="{F163CE74-DAA7-4283-BFF7-06C69BD0DF70}" type="pres">
      <dgm:prSet presAssocID="{7D8DD614-034A-4817-872B-BF67EC48F768}" presName="node" presStyleLbl="node1" presStyleIdx="3" presStyleCnt="5" custRadScaleRad="101767" custRadScaleInc="274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6B3403E-C0B0-4B13-887E-AD4E406C926C}" type="pres">
      <dgm:prSet presAssocID="{E2CADE06-06E4-4E2A-B4A3-2E4F8E7DBF88}" presName="parTrans" presStyleLbl="bgSibTrans2D1" presStyleIdx="4" presStyleCnt="5"/>
      <dgm:spPr/>
      <dgm:t>
        <a:bodyPr/>
        <a:lstStyle/>
        <a:p>
          <a:endParaRPr lang="en-US"/>
        </a:p>
      </dgm:t>
    </dgm:pt>
    <dgm:pt modelId="{8E577713-11A8-4136-8390-948C0FD41A57}" type="pres">
      <dgm:prSet presAssocID="{85B63B7D-6CC7-4871-86E4-5CD2CA73BEB4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421DEAD-8424-45E2-BECE-D8C5C91024A2}" type="presOf" srcId="{E4E3DCC3-7B0D-4F3C-B6BB-3783C8394E60}" destId="{135B7739-43FA-4AFD-B87D-35C6182741B6}" srcOrd="0" destOrd="0" presId="urn:microsoft.com/office/officeart/2005/8/layout/radial4"/>
    <dgm:cxn modelId="{06828CF1-05F5-4D14-BC29-12D786AFF121}" type="presOf" srcId="{FCA832C0-85B0-480D-B86D-67870A4389B4}" destId="{6A5E9F55-14A8-4696-B710-A1120D597EF1}" srcOrd="0" destOrd="0" presId="urn:microsoft.com/office/officeart/2005/8/layout/radial4"/>
    <dgm:cxn modelId="{501CDFF8-C89E-4FA9-B309-09D86888B68E}" srcId="{EFC2549B-0DFC-4193-A1A1-7D10551AE78B}" destId="{EEFDB188-D536-454C-B1EA-5E03984D3737}" srcOrd="0" destOrd="0" parTransId="{3204CE1B-DC24-4AC3-8D63-FBD47433FFA8}" sibTransId="{941E5B2F-07F7-4C90-8580-F02EA6543D54}"/>
    <dgm:cxn modelId="{C09CEEE8-4E1A-459E-BED9-EF4D6C93D75C}" type="presOf" srcId="{90CA7C11-F6A4-4686-AE42-BACC0D6FCC8C}" destId="{3EF941EF-AE3D-493B-9D07-274BB30B94BD}" srcOrd="0" destOrd="0" presId="urn:microsoft.com/office/officeart/2005/8/layout/radial4"/>
    <dgm:cxn modelId="{EB2E28EA-128E-4C96-A5E4-D0A01628220A}" type="presOf" srcId="{7D8DD614-034A-4817-872B-BF67EC48F768}" destId="{F163CE74-DAA7-4283-BFF7-06C69BD0DF70}" srcOrd="0" destOrd="0" presId="urn:microsoft.com/office/officeart/2005/8/layout/radial4"/>
    <dgm:cxn modelId="{2A4D1B02-DB3B-4571-8779-5655341AD405}" srcId="{EEFDB188-D536-454C-B1EA-5E03984D3737}" destId="{6CA756DE-5758-4291-B1F1-BC4021E00209}" srcOrd="1" destOrd="0" parTransId="{E4E3DCC3-7B0D-4F3C-B6BB-3783C8394E60}" sibTransId="{3C34F3FB-A671-4BDF-8D98-E53E53ADE64E}"/>
    <dgm:cxn modelId="{74EF47D1-2605-484C-AD73-29C797CEEF9B}" type="presOf" srcId="{34055B29-13C8-4725-AC28-A4BDA17F71D4}" destId="{8EECD847-62FC-4268-9FB5-1B791BC74A3B}" srcOrd="0" destOrd="0" presId="urn:microsoft.com/office/officeart/2005/8/layout/radial4"/>
    <dgm:cxn modelId="{1045D03E-858C-4F4B-91DE-BB80BEF09807}" type="presOf" srcId="{EEFDB188-D536-454C-B1EA-5E03984D3737}" destId="{6FBDE84C-5731-4831-9419-BFB1C02909ED}" srcOrd="0" destOrd="0" presId="urn:microsoft.com/office/officeart/2005/8/layout/radial4"/>
    <dgm:cxn modelId="{135A795F-4538-47EF-852F-DFBC39EE5BB8}" type="presOf" srcId="{EFC2549B-0DFC-4193-A1A1-7D10551AE78B}" destId="{27D9CC97-F515-439D-B663-1B0D2AE01BF3}" srcOrd="0" destOrd="0" presId="urn:microsoft.com/office/officeart/2005/8/layout/radial4"/>
    <dgm:cxn modelId="{F2419335-60E6-4A9A-9710-082F7BC2864F}" srcId="{EEFDB188-D536-454C-B1EA-5E03984D3737}" destId="{1BE41474-FAA7-4B97-A5E6-88CFC2E693FF}" srcOrd="0" destOrd="0" parTransId="{3112E2E6-219A-4850-A9F0-5162E3A27635}" sibTransId="{73958A25-1D21-4AEB-8E44-2DC164BDF4E6}"/>
    <dgm:cxn modelId="{096655CB-8081-46C9-A4A0-A621F40599CE}" srcId="{EEFDB188-D536-454C-B1EA-5E03984D3737}" destId="{90CA7C11-F6A4-4686-AE42-BACC0D6FCC8C}" srcOrd="2" destOrd="0" parTransId="{34055B29-13C8-4725-AC28-A4BDA17F71D4}" sibTransId="{324D9A95-83CA-42B8-8836-66D333737ACD}"/>
    <dgm:cxn modelId="{5207E57B-A670-4393-B527-700A755BA025}" type="presOf" srcId="{3112E2E6-219A-4850-A9F0-5162E3A27635}" destId="{E036F2AD-F953-47E1-B2B6-1C8D70CB14DB}" srcOrd="0" destOrd="0" presId="urn:microsoft.com/office/officeart/2005/8/layout/radial4"/>
    <dgm:cxn modelId="{FD131B8F-409A-4785-A80A-13D4A3B64BD8}" srcId="{EEFDB188-D536-454C-B1EA-5E03984D3737}" destId="{85B63B7D-6CC7-4871-86E4-5CD2CA73BEB4}" srcOrd="4" destOrd="0" parTransId="{E2CADE06-06E4-4E2A-B4A3-2E4F8E7DBF88}" sibTransId="{BF054A82-7FE7-435F-A44F-2C79A42168EE}"/>
    <dgm:cxn modelId="{371588E8-55BF-492C-90CF-D1E516F8C952}" srcId="{EEFDB188-D536-454C-B1EA-5E03984D3737}" destId="{7D8DD614-034A-4817-872B-BF67EC48F768}" srcOrd="3" destOrd="0" parTransId="{FCA832C0-85B0-480D-B86D-67870A4389B4}" sibTransId="{DC991E02-1167-4DEF-9867-102FC316AE17}"/>
    <dgm:cxn modelId="{53FB8F43-F98F-467B-9800-E391D8E3A90D}" type="presOf" srcId="{85B63B7D-6CC7-4871-86E4-5CD2CA73BEB4}" destId="{8E577713-11A8-4136-8390-948C0FD41A57}" srcOrd="0" destOrd="0" presId="urn:microsoft.com/office/officeart/2005/8/layout/radial4"/>
    <dgm:cxn modelId="{C35E44C4-4B3F-4D01-B70D-4D595429366C}" type="presOf" srcId="{1BE41474-FAA7-4B97-A5E6-88CFC2E693FF}" destId="{A9C74C2D-87B7-4F09-94F3-ADEE61A7F6F1}" srcOrd="0" destOrd="0" presId="urn:microsoft.com/office/officeart/2005/8/layout/radial4"/>
    <dgm:cxn modelId="{AD266386-DE03-40E4-8DB7-115F97C4A8D4}" type="presOf" srcId="{E2CADE06-06E4-4E2A-B4A3-2E4F8E7DBF88}" destId="{F6B3403E-C0B0-4B13-887E-AD4E406C926C}" srcOrd="0" destOrd="0" presId="urn:microsoft.com/office/officeart/2005/8/layout/radial4"/>
    <dgm:cxn modelId="{76927D2F-BFA6-4F1A-91B7-DEC1283032CA}" type="presOf" srcId="{6CA756DE-5758-4291-B1F1-BC4021E00209}" destId="{925E8ED4-ED33-4416-9C0B-808580E99CF7}" srcOrd="0" destOrd="0" presId="urn:microsoft.com/office/officeart/2005/8/layout/radial4"/>
    <dgm:cxn modelId="{21F761ED-307B-4FF9-8233-611E5CB6E17B}" type="presParOf" srcId="{27D9CC97-F515-439D-B663-1B0D2AE01BF3}" destId="{6FBDE84C-5731-4831-9419-BFB1C02909ED}" srcOrd="0" destOrd="0" presId="urn:microsoft.com/office/officeart/2005/8/layout/radial4"/>
    <dgm:cxn modelId="{E1BA20B4-E2F4-40E6-A2A6-D5DD5A499428}" type="presParOf" srcId="{27D9CC97-F515-439D-B663-1B0D2AE01BF3}" destId="{E036F2AD-F953-47E1-B2B6-1C8D70CB14DB}" srcOrd="1" destOrd="0" presId="urn:microsoft.com/office/officeart/2005/8/layout/radial4"/>
    <dgm:cxn modelId="{B3361B68-9D40-4A4F-B4D8-C63AE97C023F}" type="presParOf" srcId="{27D9CC97-F515-439D-B663-1B0D2AE01BF3}" destId="{A9C74C2D-87B7-4F09-94F3-ADEE61A7F6F1}" srcOrd="2" destOrd="0" presId="urn:microsoft.com/office/officeart/2005/8/layout/radial4"/>
    <dgm:cxn modelId="{F90D7494-6868-4530-9E69-1679D6C9776F}" type="presParOf" srcId="{27D9CC97-F515-439D-B663-1B0D2AE01BF3}" destId="{135B7739-43FA-4AFD-B87D-35C6182741B6}" srcOrd="3" destOrd="0" presId="urn:microsoft.com/office/officeart/2005/8/layout/radial4"/>
    <dgm:cxn modelId="{22B38BF4-A814-4AD9-9B99-3C7222232921}" type="presParOf" srcId="{27D9CC97-F515-439D-B663-1B0D2AE01BF3}" destId="{925E8ED4-ED33-4416-9C0B-808580E99CF7}" srcOrd="4" destOrd="0" presId="urn:microsoft.com/office/officeart/2005/8/layout/radial4"/>
    <dgm:cxn modelId="{5425A2D5-CA6A-4E7F-9996-3735727C166F}" type="presParOf" srcId="{27D9CC97-F515-439D-B663-1B0D2AE01BF3}" destId="{8EECD847-62FC-4268-9FB5-1B791BC74A3B}" srcOrd="5" destOrd="0" presId="urn:microsoft.com/office/officeart/2005/8/layout/radial4"/>
    <dgm:cxn modelId="{0B98D87C-9EA6-4A90-968E-B6D61236CD6E}" type="presParOf" srcId="{27D9CC97-F515-439D-B663-1B0D2AE01BF3}" destId="{3EF941EF-AE3D-493B-9D07-274BB30B94BD}" srcOrd="6" destOrd="0" presId="urn:microsoft.com/office/officeart/2005/8/layout/radial4"/>
    <dgm:cxn modelId="{93FBD47E-617A-4BBB-8ECF-5A93EDCA1BEB}" type="presParOf" srcId="{27D9CC97-F515-439D-B663-1B0D2AE01BF3}" destId="{6A5E9F55-14A8-4696-B710-A1120D597EF1}" srcOrd="7" destOrd="0" presId="urn:microsoft.com/office/officeart/2005/8/layout/radial4"/>
    <dgm:cxn modelId="{F1EB352A-154A-4D63-B399-7E7634C6BAFD}" type="presParOf" srcId="{27D9CC97-F515-439D-B663-1B0D2AE01BF3}" destId="{F163CE74-DAA7-4283-BFF7-06C69BD0DF70}" srcOrd="8" destOrd="0" presId="urn:microsoft.com/office/officeart/2005/8/layout/radial4"/>
    <dgm:cxn modelId="{C557E31D-3DF7-4C8E-83EB-B1F4B5046C42}" type="presParOf" srcId="{27D9CC97-F515-439D-B663-1B0D2AE01BF3}" destId="{F6B3403E-C0B0-4B13-887E-AD4E406C926C}" srcOrd="9" destOrd="0" presId="urn:microsoft.com/office/officeart/2005/8/layout/radial4"/>
    <dgm:cxn modelId="{2BC7DEA9-0C59-419C-8BB2-C94164269685}" type="presParOf" srcId="{27D9CC97-F515-439D-B663-1B0D2AE01BF3}" destId="{8E577713-11A8-4136-8390-948C0FD41A57}" srcOrd="10" destOrd="0" presId="urn:microsoft.com/office/officeart/2005/8/layout/radial4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EA87523-8F04-4546-BECF-DC93D941A088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614CFAE-0F05-4A49-A56C-15A5A049519A}">
      <dgm:prSet phldrT="[Text]"/>
      <dgm:spPr/>
      <dgm:t>
        <a:bodyPr/>
        <a:lstStyle/>
        <a:p>
          <a:r>
            <a:rPr lang="sr-Latn-RS" dirty="0" smtClean="0">
              <a:solidFill>
                <a:srgbClr val="C00000"/>
              </a:solidFill>
            </a:rPr>
            <a:t>povećan mortalitet</a:t>
          </a:r>
          <a:endParaRPr lang="en-US" dirty="0">
            <a:solidFill>
              <a:srgbClr val="C00000"/>
            </a:solidFill>
          </a:endParaRPr>
        </a:p>
      </dgm:t>
    </dgm:pt>
    <dgm:pt modelId="{E74F5DB6-9409-474C-95D1-AFC5B1518680}" type="parTrans" cxnId="{3DF3E353-699B-44EA-86A5-5C8D7A09C73C}">
      <dgm:prSet/>
      <dgm:spPr/>
      <dgm:t>
        <a:bodyPr/>
        <a:lstStyle/>
        <a:p>
          <a:endParaRPr lang="en-US"/>
        </a:p>
      </dgm:t>
    </dgm:pt>
    <dgm:pt modelId="{E15E6277-8A34-4360-9C2A-B90E6024BF33}" type="sibTrans" cxnId="{3DF3E353-699B-44EA-86A5-5C8D7A09C73C}">
      <dgm:prSet/>
      <dgm:spPr/>
      <dgm:t>
        <a:bodyPr/>
        <a:lstStyle/>
        <a:p>
          <a:endParaRPr lang="en-US"/>
        </a:p>
      </dgm:t>
    </dgm:pt>
    <dgm:pt modelId="{31D67882-DA7E-4D2A-B7D2-C4EA6EA75C58}">
      <dgm:prSet phldrT="[Text]"/>
      <dgm:spPr/>
      <dgm:t>
        <a:bodyPr/>
        <a:lstStyle/>
        <a:p>
          <a:r>
            <a:rPr lang="sr-Latn-RS" dirty="0" smtClean="0">
              <a:solidFill>
                <a:schemeClr val="accent5">
                  <a:lumMod val="10000"/>
                </a:schemeClr>
              </a:solidFill>
            </a:rPr>
            <a:t>3 puta je povećan (9x kod mlađih, 2x kod starijih)</a:t>
          </a:r>
          <a:endParaRPr lang="en-US" dirty="0">
            <a:solidFill>
              <a:schemeClr val="accent5">
                <a:lumMod val="10000"/>
              </a:schemeClr>
            </a:solidFill>
          </a:endParaRPr>
        </a:p>
      </dgm:t>
    </dgm:pt>
    <dgm:pt modelId="{2DD4DB0E-DA43-4C10-9F84-66736090C37F}" type="parTrans" cxnId="{F275A38B-66BB-4694-9EEE-16F458522C89}">
      <dgm:prSet/>
      <dgm:spPr/>
      <dgm:t>
        <a:bodyPr/>
        <a:lstStyle/>
        <a:p>
          <a:endParaRPr lang="en-US"/>
        </a:p>
      </dgm:t>
    </dgm:pt>
    <dgm:pt modelId="{B5544EE0-1A09-474B-A799-4E6B4440F81D}" type="sibTrans" cxnId="{F275A38B-66BB-4694-9EEE-16F458522C89}">
      <dgm:prSet/>
      <dgm:spPr/>
      <dgm:t>
        <a:bodyPr/>
        <a:lstStyle/>
        <a:p>
          <a:endParaRPr lang="en-US"/>
        </a:p>
      </dgm:t>
    </dgm:pt>
    <dgm:pt modelId="{697B8B62-6D5F-4ED3-B600-65B34109340B}">
      <dgm:prSet phldrT="[Text]"/>
      <dgm:spPr/>
      <dgm:t>
        <a:bodyPr/>
        <a:lstStyle/>
        <a:p>
          <a:r>
            <a:rPr lang="sr-Latn-RS" dirty="0" smtClean="0">
              <a:solidFill>
                <a:schemeClr val="accent5">
                  <a:lumMod val="10000"/>
                </a:schemeClr>
              </a:solidFill>
            </a:rPr>
            <a:t>1/200</a:t>
          </a:r>
          <a:endParaRPr lang="en-US" dirty="0">
            <a:solidFill>
              <a:schemeClr val="accent5">
                <a:lumMod val="10000"/>
              </a:schemeClr>
            </a:solidFill>
          </a:endParaRPr>
        </a:p>
      </dgm:t>
    </dgm:pt>
    <dgm:pt modelId="{6C7AFD37-ED65-4DD8-98D5-E05D3DB83792}" type="parTrans" cxnId="{82E4A9FC-7408-4AD1-91D6-18EBB8A73104}">
      <dgm:prSet/>
      <dgm:spPr/>
      <dgm:t>
        <a:bodyPr/>
        <a:lstStyle/>
        <a:p>
          <a:endParaRPr lang="en-US"/>
        </a:p>
      </dgm:t>
    </dgm:pt>
    <dgm:pt modelId="{D62688BF-1476-4630-9ED4-9E468314CD0B}" type="sibTrans" cxnId="{82E4A9FC-7408-4AD1-91D6-18EBB8A73104}">
      <dgm:prSet/>
      <dgm:spPr/>
      <dgm:t>
        <a:bodyPr/>
        <a:lstStyle/>
        <a:p>
          <a:endParaRPr lang="en-US"/>
        </a:p>
      </dgm:t>
    </dgm:pt>
    <dgm:pt modelId="{4ADB4298-40E7-4C6A-9ABA-BE4C410B608E}">
      <dgm:prSet phldrT="[Text]"/>
      <dgm:spPr/>
      <dgm:t>
        <a:bodyPr/>
        <a:lstStyle/>
        <a:p>
          <a:r>
            <a:rPr lang="sr-Latn-RS" dirty="0" smtClean="0">
              <a:solidFill>
                <a:srgbClr val="C00000"/>
              </a:solidFill>
            </a:rPr>
            <a:t>stigma</a:t>
          </a:r>
          <a:endParaRPr lang="en-US" dirty="0">
            <a:solidFill>
              <a:srgbClr val="C00000"/>
            </a:solidFill>
          </a:endParaRPr>
        </a:p>
      </dgm:t>
    </dgm:pt>
    <dgm:pt modelId="{FB0E33B9-FD9A-4D5A-8D48-E1309F74B48B}" type="parTrans" cxnId="{45DCFBE2-A292-423E-BF22-BF02C930D211}">
      <dgm:prSet/>
      <dgm:spPr/>
      <dgm:t>
        <a:bodyPr/>
        <a:lstStyle/>
        <a:p>
          <a:endParaRPr lang="en-US"/>
        </a:p>
      </dgm:t>
    </dgm:pt>
    <dgm:pt modelId="{DC95039D-3AF7-45FD-81EC-DDFB12FFBCF6}" type="sibTrans" cxnId="{45DCFBE2-A292-423E-BF22-BF02C930D211}">
      <dgm:prSet/>
      <dgm:spPr/>
      <dgm:t>
        <a:bodyPr/>
        <a:lstStyle/>
        <a:p>
          <a:endParaRPr lang="en-US"/>
        </a:p>
      </dgm:t>
    </dgm:pt>
    <dgm:pt modelId="{75F7E2B1-A1FA-4C28-AE1F-5F16D313F278}">
      <dgm:prSet phldrT="[Text]" custT="1"/>
      <dgm:spPr/>
      <dgm:t>
        <a:bodyPr/>
        <a:lstStyle/>
        <a:p>
          <a:r>
            <a:rPr lang="sr-Latn-RS" sz="2400" dirty="0" smtClean="0">
              <a:solidFill>
                <a:schemeClr val="accent5">
                  <a:lumMod val="10000"/>
                </a:schemeClr>
              </a:solidFill>
            </a:rPr>
            <a:t>socijalna situacija</a:t>
          </a:r>
          <a:endParaRPr lang="en-US" sz="2400" dirty="0">
            <a:solidFill>
              <a:schemeClr val="accent5">
                <a:lumMod val="10000"/>
              </a:schemeClr>
            </a:solidFill>
          </a:endParaRPr>
        </a:p>
      </dgm:t>
    </dgm:pt>
    <dgm:pt modelId="{2AB6174D-177C-4531-BF30-B84A4D144DC8}" type="parTrans" cxnId="{49708926-F568-4DCB-9341-FDC5891A11AC}">
      <dgm:prSet/>
      <dgm:spPr/>
      <dgm:t>
        <a:bodyPr/>
        <a:lstStyle/>
        <a:p>
          <a:endParaRPr lang="en-US"/>
        </a:p>
      </dgm:t>
    </dgm:pt>
    <dgm:pt modelId="{DE92B8E5-3BC0-487D-93ED-D87F3B0FE28B}" type="sibTrans" cxnId="{49708926-F568-4DCB-9341-FDC5891A11AC}">
      <dgm:prSet/>
      <dgm:spPr/>
      <dgm:t>
        <a:bodyPr/>
        <a:lstStyle/>
        <a:p>
          <a:endParaRPr lang="en-US"/>
        </a:p>
      </dgm:t>
    </dgm:pt>
    <dgm:pt modelId="{B5C273CA-D328-4790-BF23-2B32D078B508}">
      <dgm:prSet phldrT="[Text]"/>
      <dgm:spPr/>
      <dgm:t>
        <a:bodyPr/>
        <a:lstStyle/>
        <a:p>
          <a:r>
            <a:rPr lang="sr-Latn-RS" dirty="0" smtClean="0">
              <a:solidFill>
                <a:srgbClr val="C00000"/>
              </a:solidFill>
            </a:rPr>
            <a:t>povređivanje</a:t>
          </a:r>
          <a:endParaRPr lang="en-US" dirty="0">
            <a:solidFill>
              <a:srgbClr val="C00000"/>
            </a:solidFill>
          </a:endParaRPr>
        </a:p>
      </dgm:t>
    </dgm:pt>
    <dgm:pt modelId="{F7B4E3D3-265E-4ADD-8054-7D936BCE2E5D}" type="parTrans" cxnId="{F9FBC1CE-2AC5-469D-9C2A-D1FDD9826CCD}">
      <dgm:prSet/>
      <dgm:spPr/>
      <dgm:t>
        <a:bodyPr/>
        <a:lstStyle/>
        <a:p>
          <a:endParaRPr lang="en-US"/>
        </a:p>
      </dgm:t>
    </dgm:pt>
    <dgm:pt modelId="{BF3B6208-5999-4490-94AD-C67833B26F7D}" type="sibTrans" cxnId="{F9FBC1CE-2AC5-469D-9C2A-D1FDD9826CCD}">
      <dgm:prSet/>
      <dgm:spPr/>
      <dgm:t>
        <a:bodyPr/>
        <a:lstStyle/>
        <a:p>
          <a:endParaRPr lang="en-US"/>
        </a:p>
      </dgm:t>
    </dgm:pt>
    <dgm:pt modelId="{9FE99429-3451-4168-A0CE-24FEDF65B134}">
      <dgm:prSet phldrT="[Text]" custT="1"/>
      <dgm:spPr/>
      <dgm:t>
        <a:bodyPr/>
        <a:lstStyle/>
        <a:p>
          <a:r>
            <a:rPr lang="sr-Latn-RS" sz="2400" dirty="0" smtClean="0">
              <a:solidFill>
                <a:schemeClr val="accent5">
                  <a:lumMod val="10000"/>
                </a:schemeClr>
              </a:solidFill>
            </a:rPr>
            <a:t>traume glave i tela</a:t>
          </a:r>
          <a:endParaRPr lang="en-US" sz="2400" dirty="0">
            <a:solidFill>
              <a:schemeClr val="accent5">
                <a:lumMod val="10000"/>
              </a:schemeClr>
            </a:solidFill>
          </a:endParaRPr>
        </a:p>
      </dgm:t>
    </dgm:pt>
    <dgm:pt modelId="{5B6FD92A-BFD9-429D-8687-B294BE4E4737}" type="parTrans" cxnId="{28D25635-060B-4BEF-91FF-E5B760C48B1C}">
      <dgm:prSet/>
      <dgm:spPr/>
      <dgm:t>
        <a:bodyPr/>
        <a:lstStyle/>
        <a:p>
          <a:endParaRPr lang="en-US"/>
        </a:p>
      </dgm:t>
    </dgm:pt>
    <dgm:pt modelId="{EA4BD894-4C62-4634-8108-02BF3EBEF69A}" type="sibTrans" cxnId="{28D25635-060B-4BEF-91FF-E5B760C48B1C}">
      <dgm:prSet/>
      <dgm:spPr/>
      <dgm:t>
        <a:bodyPr/>
        <a:lstStyle/>
        <a:p>
          <a:endParaRPr lang="en-US"/>
        </a:p>
      </dgm:t>
    </dgm:pt>
    <dgm:pt modelId="{C5053DB4-CFA2-47BF-BEE8-45FBE724105C}">
      <dgm:prSet phldrT="[Text]" custT="1"/>
      <dgm:spPr/>
      <dgm:t>
        <a:bodyPr/>
        <a:lstStyle/>
        <a:p>
          <a:r>
            <a:rPr lang="en-US" sz="2400" dirty="0" smtClean="0">
              <a:solidFill>
                <a:schemeClr val="accent5">
                  <a:lumMod val="10000"/>
                </a:schemeClr>
              </a:solidFill>
            </a:rPr>
            <a:t>I</a:t>
          </a:r>
          <a:r>
            <a:rPr lang="sr-Latn-RS" sz="2400" dirty="0" smtClean="0">
              <a:solidFill>
                <a:schemeClr val="accent5">
                  <a:lumMod val="10000"/>
                </a:schemeClr>
              </a:solidFill>
            </a:rPr>
            <a:t>nvaliditet</a:t>
          </a:r>
          <a:endParaRPr lang="en-US" sz="2400" dirty="0">
            <a:solidFill>
              <a:schemeClr val="accent5">
                <a:lumMod val="10000"/>
              </a:schemeClr>
            </a:solidFill>
          </a:endParaRPr>
        </a:p>
      </dgm:t>
    </dgm:pt>
    <dgm:pt modelId="{B301B000-96E8-4BF4-BEC7-93CC9A332565}" type="parTrans" cxnId="{321AC836-A8A6-4991-A6F2-20059A657DB9}">
      <dgm:prSet/>
      <dgm:spPr/>
      <dgm:t>
        <a:bodyPr/>
        <a:lstStyle/>
        <a:p>
          <a:endParaRPr lang="en-US"/>
        </a:p>
      </dgm:t>
    </dgm:pt>
    <dgm:pt modelId="{EAD3E9DA-AAE2-4AE5-915C-D2BA19573CA1}" type="sibTrans" cxnId="{321AC836-A8A6-4991-A6F2-20059A657DB9}">
      <dgm:prSet/>
      <dgm:spPr/>
      <dgm:t>
        <a:bodyPr/>
        <a:lstStyle/>
        <a:p>
          <a:endParaRPr lang="en-US"/>
        </a:p>
      </dgm:t>
    </dgm:pt>
    <dgm:pt modelId="{DA0C23A7-7236-4510-AE68-FA9744D66FD9}">
      <dgm:prSet phldrT="[Text]" custT="1"/>
      <dgm:spPr/>
      <dgm:t>
        <a:bodyPr/>
        <a:lstStyle/>
        <a:p>
          <a:r>
            <a:rPr lang="sr-Latn-RS" sz="2400" dirty="0" smtClean="0">
              <a:solidFill>
                <a:schemeClr val="accent5">
                  <a:lumMod val="10000"/>
                </a:schemeClr>
              </a:solidFill>
            </a:rPr>
            <a:t>neprilagođenost</a:t>
          </a:r>
          <a:endParaRPr lang="en-US" sz="2400" dirty="0">
            <a:solidFill>
              <a:schemeClr val="accent5">
                <a:lumMod val="10000"/>
              </a:schemeClr>
            </a:solidFill>
          </a:endParaRPr>
        </a:p>
      </dgm:t>
    </dgm:pt>
    <dgm:pt modelId="{585C45D2-8466-408A-BAE4-BCF1F39B5355}" type="parTrans" cxnId="{518D6FBE-8BF2-4D20-9C90-7B6FE0FEB43A}">
      <dgm:prSet/>
      <dgm:spPr/>
      <dgm:t>
        <a:bodyPr/>
        <a:lstStyle/>
        <a:p>
          <a:endParaRPr lang="en-US"/>
        </a:p>
      </dgm:t>
    </dgm:pt>
    <dgm:pt modelId="{C9E6C029-0D68-4548-95C2-FF02BEE9E8AE}" type="sibTrans" cxnId="{518D6FBE-8BF2-4D20-9C90-7B6FE0FEB43A}">
      <dgm:prSet/>
      <dgm:spPr/>
      <dgm:t>
        <a:bodyPr/>
        <a:lstStyle/>
        <a:p>
          <a:endParaRPr lang="en-US"/>
        </a:p>
      </dgm:t>
    </dgm:pt>
    <dgm:pt modelId="{24A6C9F7-4902-406B-9D71-58B79102EC52}">
      <dgm:prSet phldrT="[Text]" custT="1"/>
      <dgm:spPr/>
      <dgm:t>
        <a:bodyPr/>
        <a:lstStyle/>
        <a:p>
          <a:r>
            <a:rPr lang="sr-Latn-RS" sz="2400" dirty="0" smtClean="0">
              <a:solidFill>
                <a:srgbClr val="C00000"/>
              </a:solidFill>
            </a:rPr>
            <a:t>komorbiditet</a:t>
          </a:r>
          <a:endParaRPr lang="en-US" sz="2400" dirty="0">
            <a:solidFill>
              <a:srgbClr val="C00000"/>
            </a:solidFill>
          </a:endParaRPr>
        </a:p>
      </dgm:t>
    </dgm:pt>
    <dgm:pt modelId="{F8445B80-C722-487F-B14F-2768965AF4E8}" type="parTrans" cxnId="{3A1247A4-4C31-44F4-874C-C0C803A250B1}">
      <dgm:prSet/>
      <dgm:spPr/>
      <dgm:t>
        <a:bodyPr/>
        <a:lstStyle/>
        <a:p>
          <a:endParaRPr lang="en-US"/>
        </a:p>
      </dgm:t>
    </dgm:pt>
    <dgm:pt modelId="{F1847F50-C216-4730-8F6E-1E7C8006A78D}" type="sibTrans" cxnId="{3A1247A4-4C31-44F4-874C-C0C803A250B1}">
      <dgm:prSet/>
      <dgm:spPr/>
      <dgm:t>
        <a:bodyPr/>
        <a:lstStyle/>
        <a:p>
          <a:endParaRPr lang="en-US"/>
        </a:p>
      </dgm:t>
    </dgm:pt>
    <dgm:pt modelId="{A19312B0-FFFF-42B7-B1CF-711AB0FB1054}">
      <dgm:prSet phldrT="[Text]" custT="1"/>
      <dgm:spPr/>
      <dgm:t>
        <a:bodyPr/>
        <a:lstStyle/>
        <a:p>
          <a:r>
            <a:rPr lang="sr-Latn-RS" sz="2400" dirty="0" smtClean="0">
              <a:solidFill>
                <a:schemeClr val="accent5">
                  <a:lumMod val="10000"/>
                </a:schemeClr>
              </a:solidFill>
            </a:rPr>
            <a:t>depresija</a:t>
          </a:r>
          <a:endParaRPr lang="en-US" sz="2400" dirty="0">
            <a:solidFill>
              <a:schemeClr val="accent5">
                <a:lumMod val="10000"/>
              </a:schemeClr>
            </a:solidFill>
          </a:endParaRPr>
        </a:p>
      </dgm:t>
    </dgm:pt>
    <dgm:pt modelId="{47D744FD-59FB-4863-B10E-D0A4D6EB4471}" type="parTrans" cxnId="{2BAF7DCA-228D-4F7E-90DD-B56C34D9744D}">
      <dgm:prSet/>
      <dgm:spPr/>
      <dgm:t>
        <a:bodyPr/>
        <a:lstStyle/>
        <a:p>
          <a:endParaRPr lang="en-US"/>
        </a:p>
      </dgm:t>
    </dgm:pt>
    <dgm:pt modelId="{5B50BFE6-033D-46D6-8471-A02B208D4DA8}" type="sibTrans" cxnId="{2BAF7DCA-228D-4F7E-90DD-B56C34D9744D}">
      <dgm:prSet/>
      <dgm:spPr/>
      <dgm:t>
        <a:bodyPr/>
        <a:lstStyle/>
        <a:p>
          <a:endParaRPr lang="en-US"/>
        </a:p>
      </dgm:t>
    </dgm:pt>
    <dgm:pt modelId="{D7CAF7D5-854E-44B6-A9A6-AB76C3F6F1A5}">
      <dgm:prSet phldrT="[Text]" custT="1"/>
      <dgm:spPr/>
      <dgm:t>
        <a:bodyPr/>
        <a:lstStyle/>
        <a:p>
          <a:r>
            <a:rPr lang="sr-Latn-RS" sz="2400" dirty="0" smtClean="0">
              <a:solidFill>
                <a:schemeClr val="accent5">
                  <a:lumMod val="10000"/>
                </a:schemeClr>
              </a:solidFill>
            </a:rPr>
            <a:t>anksioznost</a:t>
          </a:r>
          <a:endParaRPr lang="en-US" sz="2400" dirty="0">
            <a:solidFill>
              <a:schemeClr val="accent5">
                <a:lumMod val="10000"/>
              </a:schemeClr>
            </a:solidFill>
          </a:endParaRPr>
        </a:p>
      </dgm:t>
    </dgm:pt>
    <dgm:pt modelId="{3F09044C-F17B-4A0F-9B96-A8AA31B96171}" type="parTrans" cxnId="{ADD86D8B-4EEA-4871-B831-CCB48E9EBAF4}">
      <dgm:prSet/>
      <dgm:spPr/>
      <dgm:t>
        <a:bodyPr/>
        <a:lstStyle/>
        <a:p>
          <a:endParaRPr lang="en-US"/>
        </a:p>
      </dgm:t>
    </dgm:pt>
    <dgm:pt modelId="{2EBC8E7F-C246-479B-B035-A37F0DDA6B0C}" type="sibTrans" cxnId="{ADD86D8B-4EEA-4871-B831-CCB48E9EBAF4}">
      <dgm:prSet/>
      <dgm:spPr/>
      <dgm:t>
        <a:bodyPr/>
        <a:lstStyle/>
        <a:p>
          <a:endParaRPr lang="en-US"/>
        </a:p>
      </dgm:t>
    </dgm:pt>
    <dgm:pt modelId="{0B740E1C-D2BD-400F-9E61-ACD0CC2D9D86}">
      <dgm:prSet phldrT="[Text]" custT="1"/>
      <dgm:spPr/>
      <dgm:t>
        <a:bodyPr/>
        <a:lstStyle/>
        <a:p>
          <a:r>
            <a:rPr lang="sr-Latn-RS" sz="2400" dirty="0" smtClean="0">
              <a:solidFill>
                <a:schemeClr val="accent5">
                  <a:lumMod val="10000"/>
                </a:schemeClr>
              </a:solidFill>
            </a:rPr>
            <a:t>psihoze</a:t>
          </a:r>
          <a:endParaRPr lang="en-US" sz="2400" dirty="0">
            <a:solidFill>
              <a:schemeClr val="accent5">
                <a:lumMod val="10000"/>
              </a:schemeClr>
            </a:solidFill>
          </a:endParaRPr>
        </a:p>
      </dgm:t>
    </dgm:pt>
    <dgm:pt modelId="{88707529-6CE0-4F09-91D6-F3FD46A83B6A}" type="parTrans" cxnId="{3521056E-FC13-4E97-8ECC-7498CF8FC8C3}">
      <dgm:prSet/>
      <dgm:spPr/>
      <dgm:t>
        <a:bodyPr/>
        <a:lstStyle/>
        <a:p>
          <a:endParaRPr lang="en-US"/>
        </a:p>
      </dgm:t>
    </dgm:pt>
    <dgm:pt modelId="{1E7CCE7F-F486-4B24-A341-FF3E11DB9B87}" type="sibTrans" cxnId="{3521056E-FC13-4E97-8ECC-7498CF8FC8C3}">
      <dgm:prSet/>
      <dgm:spPr/>
      <dgm:t>
        <a:bodyPr/>
        <a:lstStyle/>
        <a:p>
          <a:endParaRPr lang="en-US"/>
        </a:p>
      </dgm:t>
    </dgm:pt>
    <dgm:pt modelId="{6A8F5187-9C13-40EC-8624-FE8949E07E3D}">
      <dgm:prSet phldrT="[Text]" custT="1"/>
      <dgm:spPr/>
      <dgm:t>
        <a:bodyPr/>
        <a:lstStyle/>
        <a:p>
          <a:r>
            <a:rPr lang="sr-Latn-RS" sz="2400" dirty="0" smtClean="0">
              <a:solidFill>
                <a:srgbClr val="C00000"/>
              </a:solidFill>
            </a:rPr>
            <a:t>oštećenje mozga</a:t>
          </a:r>
          <a:endParaRPr lang="en-US" sz="2400" dirty="0">
            <a:solidFill>
              <a:schemeClr val="accent5">
                <a:lumMod val="10000"/>
              </a:schemeClr>
            </a:solidFill>
          </a:endParaRPr>
        </a:p>
      </dgm:t>
    </dgm:pt>
    <dgm:pt modelId="{BCDBEAA6-E808-4936-98ED-44E5B787F8D2}" type="parTrans" cxnId="{E0629AA1-A333-4D37-A57B-0D978B5F8BD3}">
      <dgm:prSet/>
      <dgm:spPr/>
      <dgm:t>
        <a:bodyPr/>
        <a:lstStyle/>
        <a:p>
          <a:endParaRPr lang="en-US"/>
        </a:p>
      </dgm:t>
    </dgm:pt>
    <dgm:pt modelId="{FCE426A4-C00D-4808-8E70-D5CD74470F9D}" type="sibTrans" cxnId="{E0629AA1-A333-4D37-A57B-0D978B5F8BD3}">
      <dgm:prSet/>
      <dgm:spPr/>
      <dgm:t>
        <a:bodyPr/>
        <a:lstStyle/>
        <a:p>
          <a:endParaRPr lang="en-US"/>
        </a:p>
      </dgm:t>
    </dgm:pt>
    <dgm:pt modelId="{6A763C13-C915-451D-BCD7-FB9430142B44}">
      <dgm:prSet phldrT="[Text]" custT="1"/>
      <dgm:spPr/>
      <dgm:t>
        <a:bodyPr/>
        <a:lstStyle/>
        <a:p>
          <a:r>
            <a:rPr lang="sr-Latn-RS" sz="2400" dirty="0" smtClean="0">
              <a:solidFill>
                <a:schemeClr val="accent5">
                  <a:lumMod val="10000"/>
                </a:schemeClr>
              </a:solidFill>
            </a:rPr>
            <a:t>česti napadi</a:t>
          </a:r>
          <a:endParaRPr lang="en-US" sz="2400" dirty="0">
            <a:solidFill>
              <a:schemeClr val="accent5">
                <a:lumMod val="10000"/>
              </a:schemeClr>
            </a:solidFill>
          </a:endParaRPr>
        </a:p>
      </dgm:t>
    </dgm:pt>
    <dgm:pt modelId="{EE724046-557D-4093-97ED-73CDF0D1DE01}" type="parTrans" cxnId="{69620E19-04BF-4D80-AB2B-C972465ACCAF}">
      <dgm:prSet/>
      <dgm:spPr/>
    </dgm:pt>
    <dgm:pt modelId="{DEDF9677-740B-4A54-973D-E8CD5E80D9E3}" type="sibTrans" cxnId="{69620E19-04BF-4D80-AB2B-C972465ACCAF}">
      <dgm:prSet/>
      <dgm:spPr/>
    </dgm:pt>
    <dgm:pt modelId="{F9D68D07-38A0-4B7A-BB3A-940F27FF4E85}">
      <dgm:prSet phldrT="[Text]" custT="1"/>
      <dgm:spPr/>
      <dgm:t>
        <a:bodyPr/>
        <a:lstStyle/>
        <a:p>
          <a:r>
            <a:rPr lang="sr-Latn-RS" sz="2400" dirty="0" smtClean="0">
              <a:solidFill>
                <a:schemeClr val="accent5">
                  <a:lumMod val="10000"/>
                </a:schemeClr>
              </a:solidFill>
            </a:rPr>
            <a:t>na nivou neurona</a:t>
          </a:r>
          <a:endParaRPr lang="en-US" sz="2400" dirty="0">
            <a:solidFill>
              <a:schemeClr val="accent5">
                <a:lumMod val="10000"/>
              </a:schemeClr>
            </a:solidFill>
          </a:endParaRPr>
        </a:p>
      </dgm:t>
    </dgm:pt>
    <dgm:pt modelId="{573D5FA9-5BE2-4BEB-8FD5-2C8170FE6D29}" type="parTrans" cxnId="{954F7F2A-4BF0-47E7-9C8E-36ADF4209305}">
      <dgm:prSet/>
      <dgm:spPr/>
    </dgm:pt>
    <dgm:pt modelId="{BE49C19E-BDCF-4553-9968-CAB28F07725F}" type="sibTrans" cxnId="{954F7F2A-4BF0-47E7-9C8E-36ADF4209305}">
      <dgm:prSet/>
      <dgm:spPr/>
    </dgm:pt>
    <dgm:pt modelId="{9A6AC94B-4521-4933-8EFE-7565DC6BFCCC}" type="pres">
      <dgm:prSet presAssocID="{7EA87523-8F04-4546-BECF-DC93D941A08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BEFCD3F-2E61-4A58-AFE7-9FA31CD867BC}" type="pres">
      <dgm:prSet presAssocID="{D614CFAE-0F05-4A49-A56C-15A5A049519A}" presName="linNode" presStyleCnt="0"/>
      <dgm:spPr/>
    </dgm:pt>
    <dgm:pt modelId="{FF2B533A-87E5-4548-A854-8D0E6289BB3B}" type="pres">
      <dgm:prSet presAssocID="{D614CFAE-0F05-4A49-A56C-15A5A049519A}" presName="parentText" presStyleLbl="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B3CFCC-FCEB-420F-B263-FD91901F28A9}" type="pres">
      <dgm:prSet presAssocID="{D614CFAE-0F05-4A49-A56C-15A5A049519A}" presName="descendantText" presStyleLbl="alignAccFollow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6513A4-5B34-48B9-B8D5-435CF3D38777}" type="pres">
      <dgm:prSet presAssocID="{E15E6277-8A34-4360-9C2A-B90E6024BF33}" presName="sp" presStyleCnt="0"/>
      <dgm:spPr/>
    </dgm:pt>
    <dgm:pt modelId="{1DDD65E8-DFFF-4F09-BD20-47498B79761E}" type="pres">
      <dgm:prSet presAssocID="{4ADB4298-40E7-4C6A-9ABA-BE4C410B608E}" presName="linNode" presStyleCnt="0"/>
      <dgm:spPr/>
    </dgm:pt>
    <dgm:pt modelId="{A6E8D732-289D-44B6-A126-C6DB19E1DBF8}" type="pres">
      <dgm:prSet presAssocID="{4ADB4298-40E7-4C6A-9ABA-BE4C410B608E}" presName="parentText" presStyleLbl="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C44E8F-4776-47F5-8AD5-58BA0E9ECCCC}" type="pres">
      <dgm:prSet presAssocID="{4ADB4298-40E7-4C6A-9ABA-BE4C410B608E}" presName="descendantText" presStyleLbl="alignAccFollow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76E7256-40AC-4947-9030-6B53350540F1}" type="pres">
      <dgm:prSet presAssocID="{DC95039D-3AF7-45FD-81EC-DDFB12FFBCF6}" presName="sp" presStyleCnt="0"/>
      <dgm:spPr/>
    </dgm:pt>
    <dgm:pt modelId="{FA2BF524-320E-491E-8CA9-878BE69E44F9}" type="pres">
      <dgm:prSet presAssocID="{B5C273CA-D328-4790-BF23-2B32D078B508}" presName="linNode" presStyleCnt="0"/>
      <dgm:spPr/>
    </dgm:pt>
    <dgm:pt modelId="{1D276B56-5B62-42C8-8C00-038BD959543B}" type="pres">
      <dgm:prSet presAssocID="{B5C273CA-D328-4790-BF23-2B32D078B508}" presName="parentText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2430E05-9889-4142-9BF7-DD99D1472B20}" type="pres">
      <dgm:prSet presAssocID="{B5C273CA-D328-4790-BF23-2B32D078B508}" presName="descendantText" presStyleLbl="alignAccFollow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1B427C5-A933-4FCA-B6AD-6EA0C62EFA59}" type="pres">
      <dgm:prSet presAssocID="{BF3B6208-5999-4490-94AD-C67833B26F7D}" presName="sp" presStyleCnt="0"/>
      <dgm:spPr/>
    </dgm:pt>
    <dgm:pt modelId="{DF687E5C-6869-4D8E-A829-479ED302BE37}" type="pres">
      <dgm:prSet presAssocID="{24A6C9F7-4902-406B-9D71-58B79102EC52}" presName="linNode" presStyleCnt="0"/>
      <dgm:spPr/>
    </dgm:pt>
    <dgm:pt modelId="{62E2166C-E7AB-4D76-AC61-DF6D8D5E80C1}" type="pres">
      <dgm:prSet presAssocID="{24A6C9F7-4902-406B-9D71-58B79102EC52}" presName="parentText" presStyleLbl="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2DF5E6F-0E79-464E-82B3-643C2221F84D}" type="pres">
      <dgm:prSet presAssocID="{24A6C9F7-4902-406B-9D71-58B79102EC52}" presName="descendantText" presStyleLbl="alignAccFollow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8898F7-B446-4940-9DA2-55D196937BE9}" type="pres">
      <dgm:prSet presAssocID="{F1847F50-C216-4730-8F6E-1E7C8006A78D}" presName="sp" presStyleCnt="0"/>
      <dgm:spPr/>
    </dgm:pt>
    <dgm:pt modelId="{C6191DA7-C844-492E-99F6-351C28E8BDE6}" type="pres">
      <dgm:prSet presAssocID="{6A8F5187-9C13-40EC-8624-FE8949E07E3D}" presName="linNode" presStyleCnt="0"/>
      <dgm:spPr/>
    </dgm:pt>
    <dgm:pt modelId="{794EF1F8-99A2-4A21-A436-39ECFE03DD25}" type="pres">
      <dgm:prSet presAssocID="{6A8F5187-9C13-40EC-8624-FE8949E07E3D}" presName="parentText" presStyleLbl="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632CEA6-2C52-408C-88AA-37B809A10EF5}" type="pres">
      <dgm:prSet presAssocID="{6A8F5187-9C13-40EC-8624-FE8949E07E3D}" presName="descendantText" presStyleLbl="alignAccFollow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18D6FBE-8BF2-4D20-9C90-7B6FE0FEB43A}" srcId="{4ADB4298-40E7-4C6A-9ABA-BE4C410B608E}" destId="{DA0C23A7-7236-4510-AE68-FA9744D66FD9}" srcOrd="1" destOrd="0" parTransId="{585C45D2-8466-408A-BAE4-BCF1F39B5355}" sibTransId="{C9E6C029-0D68-4548-95C2-FF02BEE9E8AE}"/>
    <dgm:cxn modelId="{2BAF7DCA-228D-4F7E-90DD-B56C34D9744D}" srcId="{24A6C9F7-4902-406B-9D71-58B79102EC52}" destId="{A19312B0-FFFF-42B7-B1CF-711AB0FB1054}" srcOrd="0" destOrd="0" parTransId="{47D744FD-59FB-4863-B10E-D0A4D6EB4471}" sibTransId="{5B50BFE6-033D-46D6-8471-A02B208D4DA8}"/>
    <dgm:cxn modelId="{1BEA5A2C-49C5-4417-A030-65C43EA78DAC}" type="presOf" srcId="{6A763C13-C915-451D-BCD7-FB9430142B44}" destId="{C632CEA6-2C52-408C-88AA-37B809A10EF5}" srcOrd="0" destOrd="0" presId="urn:microsoft.com/office/officeart/2005/8/layout/vList5"/>
    <dgm:cxn modelId="{F364CD0F-B4F8-49C0-AC56-AF30A68C2AF4}" type="presOf" srcId="{0B740E1C-D2BD-400F-9E61-ACD0CC2D9D86}" destId="{42DF5E6F-0E79-464E-82B3-643C2221F84D}" srcOrd="0" destOrd="2" presId="urn:microsoft.com/office/officeart/2005/8/layout/vList5"/>
    <dgm:cxn modelId="{979B52FD-0BA0-49AB-A524-75C57D08D1C5}" type="presOf" srcId="{24A6C9F7-4902-406B-9D71-58B79102EC52}" destId="{62E2166C-E7AB-4D76-AC61-DF6D8D5E80C1}" srcOrd="0" destOrd="0" presId="urn:microsoft.com/office/officeart/2005/8/layout/vList5"/>
    <dgm:cxn modelId="{BE6CEB4F-8828-4DAD-8C48-1C784D9BE377}" type="presOf" srcId="{D7CAF7D5-854E-44B6-A9A6-AB76C3F6F1A5}" destId="{42DF5E6F-0E79-464E-82B3-643C2221F84D}" srcOrd="0" destOrd="1" presId="urn:microsoft.com/office/officeart/2005/8/layout/vList5"/>
    <dgm:cxn modelId="{12B2B0F2-99FE-4851-9DD8-74089A846A82}" type="presOf" srcId="{A19312B0-FFFF-42B7-B1CF-711AB0FB1054}" destId="{42DF5E6F-0E79-464E-82B3-643C2221F84D}" srcOrd="0" destOrd="0" presId="urn:microsoft.com/office/officeart/2005/8/layout/vList5"/>
    <dgm:cxn modelId="{51AC70D3-03C0-4799-9C21-D8A07B1DA13F}" type="presOf" srcId="{DA0C23A7-7236-4510-AE68-FA9744D66FD9}" destId="{D2C44E8F-4776-47F5-8AD5-58BA0E9ECCCC}" srcOrd="0" destOrd="1" presId="urn:microsoft.com/office/officeart/2005/8/layout/vList5"/>
    <dgm:cxn modelId="{3521056E-FC13-4E97-8ECC-7498CF8FC8C3}" srcId="{24A6C9F7-4902-406B-9D71-58B79102EC52}" destId="{0B740E1C-D2BD-400F-9E61-ACD0CC2D9D86}" srcOrd="2" destOrd="0" parTransId="{88707529-6CE0-4F09-91D6-F3FD46A83B6A}" sibTransId="{1E7CCE7F-F486-4B24-A341-FF3E11DB9B87}"/>
    <dgm:cxn modelId="{12EA1A42-AD18-44FB-97FB-6AAC1593282D}" type="presOf" srcId="{C5053DB4-CFA2-47BF-BEE8-45FBE724105C}" destId="{62430E05-9889-4142-9BF7-DD99D1472B20}" srcOrd="0" destOrd="1" presId="urn:microsoft.com/office/officeart/2005/8/layout/vList5"/>
    <dgm:cxn modelId="{F275A38B-66BB-4694-9EEE-16F458522C89}" srcId="{D614CFAE-0F05-4A49-A56C-15A5A049519A}" destId="{31D67882-DA7E-4D2A-B7D2-C4EA6EA75C58}" srcOrd="0" destOrd="0" parTransId="{2DD4DB0E-DA43-4C10-9F84-66736090C37F}" sibTransId="{B5544EE0-1A09-474B-A799-4E6B4440F81D}"/>
    <dgm:cxn modelId="{476BE6B2-6087-4995-AED8-75F5FB7298DC}" type="presOf" srcId="{B5C273CA-D328-4790-BF23-2B32D078B508}" destId="{1D276B56-5B62-42C8-8C00-038BD959543B}" srcOrd="0" destOrd="0" presId="urn:microsoft.com/office/officeart/2005/8/layout/vList5"/>
    <dgm:cxn modelId="{28D25635-060B-4BEF-91FF-E5B760C48B1C}" srcId="{B5C273CA-D328-4790-BF23-2B32D078B508}" destId="{9FE99429-3451-4168-A0CE-24FEDF65B134}" srcOrd="0" destOrd="0" parTransId="{5B6FD92A-BFD9-429D-8687-B294BE4E4737}" sibTransId="{EA4BD894-4C62-4634-8108-02BF3EBEF69A}"/>
    <dgm:cxn modelId="{ADD86D8B-4EEA-4871-B831-CCB48E9EBAF4}" srcId="{24A6C9F7-4902-406B-9D71-58B79102EC52}" destId="{D7CAF7D5-854E-44B6-A9A6-AB76C3F6F1A5}" srcOrd="1" destOrd="0" parTransId="{3F09044C-F17B-4A0F-9B96-A8AA31B96171}" sibTransId="{2EBC8E7F-C246-479B-B035-A37F0DDA6B0C}"/>
    <dgm:cxn modelId="{6AFB80C1-73ED-4A31-B393-8E850CC6E894}" type="presOf" srcId="{7EA87523-8F04-4546-BECF-DC93D941A088}" destId="{9A6AC94B-4521-4933-8EFE-7565DC6BFCCC}" srcOrd="0" destOrd="0" presId="urn:microsoft.com/office/officeart/2005/8/layout/vList5"/>
    <dgm:cxn modelId="{3A1247A4-4C31-44F4-874C-C0C803A250B1}" srcId="{7EA87523-8F04-4546-BECF-DC93D941A088}" destId="{24A6C9F7-4902-406B-9D71-58B79102EC52}" srcOrd="3" destOrd="0" parTransId="{F8445B80-C722-487F-B14F-2768965AF4E8}" sibTransId="{F1847F50-C216-4730-8F6E-1E7C8006A78D}"/>
    <dgm:cxn modelId="{E24A9E07-6CAF-4DDF-BB08-D90A7CC9283A}" type="presOf" srcId="{75F7E2B1-A1FA-4C28-AE1F-5F16D313F278}" destId="{D2C44E8F-4776-47F5-8AD5-58BA0E9ECCCC}" srcOrd="0" destOrd="0" presId="urn:microsoft.com/office/officeart/2005/8/layout/vList5"/>
    <dgm:cxn modelId="{B10E3983-40C7-47F9-80C6-35272462860B}" type="presOf" srcId="{9FE99429-3451-4168-A0CE-24FEDF65B134}" destId="{62430E05-9889-4142-9BF7-DD99D1472B20}" srcOrd="0" destOrd="0" presId="urn:microsoft.com/office/officeart/2005/8/layout/vList5"/>
    <dgm:cxn modelId="{954F7F2A-4BF0-47E7-9C8E-36ADF4209305}" srcId="{6A8F5187-9C13-40EC-8624-FE8949E07E3D}" destId="{F9D68D07-38A0-4B7A-BB3A-940F27FF4E85}" srcOrd="1" destOrd="0" parTransId="{573D5FA9-5BE2-4BEB-8FD5-2C8170FE6D29}" sibTransId="{BE49C19E-BDCF-4553-9968-CAB28F07725F}"/>
    <dgm:cxn modelId="{E0629AA1-A333-4D37-A57B-0D978B5F8BD3}" srcId="{7EA87523-8F04-4546-BECF-DC93D941A088}" destId="{6A8F5187-9C13-40EC-8624-FE8949E07E3D}" srcOrd="4" destOrd="0" parTransId="{BCDBEAA6-E808-4936-98ED-44E5B787F8D2}" sibTransId="{FCE426A4-C00D-4808-8E70-D5CD74470F9D}"/>
    <dgm:cxn modelId="{E57D70B0-15FC-4615-BDC7-72331C30807C}" type="presOf" srcId="{4ADB4298-40E7-4C6A-9ABA-BE4C410B608E}" destId="{A6E8D732-289D-44B6-A126-C6DB19E1DBF8}" srcOrd="0" destOrd="0" presId="urn:microsoft.com/office/officeart/2005/8/layout/vList5"/>
    <dgm:cxn modelId="{A9AC0B77-0206-4C85-ACC9-429C9CA7C0B6}" type="presOf" srcId="{31D67882-DA7E-4D2A-B7D2-C4EA6EA75C58}" destId="{17B3CFCC-FCEB-420F-B263-FD91901F28A9}" srcOrd="0" destOrd="0" presId="urn:microsoft.com/office/officeart/2005/8/layout/vList5"/>
    <dgm:cxn modelId="{82E4A9FC-7408-4AD1-91D6-18EBB8A73104}" srcId="{D614CFAE-0F05-4A49-A56C-15A5A049519A}" destId="{697B8B62-6D5F-4ED3-B600-65B34109340B}" srcOrd="1" destOrd="0" parTransId="{6C7AFD37-ED65-4DD8-98D5-E05D3DB83792}" sibTransId="{D62688BF-1476-4630-9ED4-9E468314CD0B}"/>
    <dgm:cxn modelId="{69B4A4D7-8442-4737-98FC-A53E8B1331E2}" type="presOf" srcId="{6A8F5187-9C13-40EC-8624-FE8949E07E3D}" destId="{794EF1F8-99A2-4A21-A436-39ECFE03DD25}" srcOrd="0" destOrd="0" presId="urn:microsoft.com/office/officeart/2005/8/layout/vList5"/>
    <dgm:cxn modelId="{69620E19-04BF-4D80-AB2B-C972465ACCAF}" srcId="{6A8F5187-9C13-40EC-8624-FE8949E07E3D}" destId="{6A763C13-C915-451D-BCD7-FB9430142B44}" srcOrd="0" destOrd="0" parTransId="{EE724046-557D-4093-97ED-73CDF0D1DE01}" sibTransId="{DEDF9677-740B-4A54-973D-E8CD5E80D9E3}"/>
    <dgm:cxn modelId="{3DF3E353-699B-44EA-86A5-5C8D7A09C73C}" srcId="{7EA87523-8F04-4546-BECF-DC93D941A088}" destId="{D614CFAE-0F05-4A49-A56C-15A5A049519A}" srcOrd="0" destOrd="0" parTransId="{E74F5DB6-9409-474C-95D1-AFC5B1518680}" sibTransId="{E15E6277-8A34-4360-9C2A-B90E6024BF33}"/>
    <dgm:cxn modelId="{8BCFCA97-6F64-4E5A-8203-6F7D088DA63D}" type="presOf" srcId="{F9D68D07-38A0-4B7A-BB3A-940F27FF4E85}" destId="{C632CEA6-2C52-408C-88AA-37B809A10EF5}" srcOrd="0" destOrd="1" presId="urn:microsoft.com/office/officeart/2005/8/layout/vList5"/>
    <dgm:cxn modelId="{C1F91F81-245D-487B-8D52-411D2E7826EA}" type="presOf" srcId="{697B8B62-6D5F-4ED3-B600-65B34109340B}" destId="{17B3CFCC-FCEB-420F-B263-FD91901F28A9}" srcOrd="0" destOrd="1" presId="urn:microsoft.com/office/officeart/2005/8/layout/vList5"/>
    <dgm:cxn modelId="{F9FBC1CE-2AC5-469D-9C2A-D1FDD9826CCD}" srcId="{7EA87523-8F04-4546-BECF-DC93D941A088}" destId="{B5C273CA-D328-4790-BF23-2B32D078B508}" srcOrd="2" destOrd="0" parTransId="{F7B4E3D3-265E-4ADD-8054-7D936BCE2E5D}" sibTransId="{BF3B6208-5999-4490-94AD-C67833B26F7D}"/>
    <dgm:cxn modelId="{321AC836-A8A6-4991-A6F2-20059A657DB9}" srcId="{B5C273CA-D328-4790-BF23-2B32D078B508}" destId="{C5053DB4-CFA2-47BF-BEE8-45FBE724105C}" srcOrd="1" destOrd="0" parTransId="{B301B000-96E8-4BF4-BEC7-93CC9A332565}" sibTransId="{EAD3E9DA-AAE2-4AE5-915C-D2BA19573CA1}"/>
    <dgm:cxn modelId="{946666CA-B3D9-464A-83F7-819AE4F66147}" type="presOf" srcId="{D614CFAE-0F05-4A49-A56C-15A5A049519A}" destId="{FF2B533A-87E5-4548-A854-8D0E6289BB3B}" srcOrd="0" destOrd="0" presId="urn:microsoft.com/office/officeart/2005/8/layout/vList5"/>
    <dgm:cxn modelId="{45DCFBE2-A292-423E-BF22-BF02C930D211}" srcId="{7EA87523-8F04-4546-BECF-DC93D941A088}" destId="{4ADB4298-40E7-4C6A-9ABA-BE4C410B608E}" srcOrd="1" destOrd="0" parTransId="{FB0E33B9-FD9A-4D5A-8D48-E1309F74B48B}" sibTransId="{DC95039D-3AF7-45FD-81EC-DDFB12FFBCF6}"/>
    <dgm:cxn modelId="{49708926-F568-4DCB-9341-FDC5891A11AC}" srcId="{4ADB4298-40E7-4C6A-9ABA-BE4C410B608E}" destId="{75F7E2B1-A1FA-4C28-AE1F-5F16D313F278}" srcOrd="0" destOrd="0" parTransId="{2AB6174D-177C-4531-BF30-B84A4D144DC8}" sibTransId="{DE92B8E5-3BC0-487D-93ED-D87F3B0FE28B}"/>
    <dgm:cxn modelId="{2B782D24-A864-4029-80DE-F4421F85DABD}" type="presParOf" srcId="{9A6AC94B-4521-4933-8EFE-7565DC6BFCCC}" destId="{9BEFCD3F-2E61-4A58-AFE7-9FA31CD867BC}" srcOrd="0" destOrd="0" presId="urn:microsoft.com/office/officeart/2005/8/layout/vList5"/>
    <dgm:cxn modelId="{FAD55199-01BB-48F4-BE31-086E3B3CDC46}" type="presParOf" srcId="{9BEFCD3F-2E61-4A58-AFE7-9FA31CD867BC}" destId="{FF2B533A-87E5-4548-A854-8D0E6289BB3B}" srcOrd="0" destOrd="0" presId="urn:microsoft.com/office/officeart/2005/8/layout/vList5"/>
    <dgm:cxn modelId="{185EE8DA-9E36-4FEB-9B3E-2E8CC579AEEC}" type="presParOf" srcId="{9BEFCD3F-2E61-4A58-AFE7-9FA31CD867BC}" destId="{17B3CFCC-FCEB-420F-B263-FD91901F28A9}" srcOrd="1" destOrd="0" presId="urn:microsoft.com/office/officeart/2005/8/layout/vList5"/>
    <dgm:cxn modelId="{E85F5649-4E3E-4C92-9CA1-003275B79CFC}" type="presParOf" srcId="{9A6AC94B-4521-4933-8EFE-7565DC6BFCCC}" destId="{C86513A4-5B34-48B9-B8D5-435CF3D38777}" srcOrd="1" destOrd="0" presId="urn:microsoft.com/office/officeart/2005/8/layout/vList5"/>
    <dgm:cxn modelId="{9A88F673-EA05-4C71-8C91-883FB55A15CD}" type="presParOf" srcId="{9A6AC94B-4521-4933-8EFE-7565DC6BFCCC}" destId="{1DDD65E8-DFFF-4F09-BD20-47498B79761E}" srcOrd="2" destOrd="0" presId="urn:microsoft.com/office/officeart/2005/8/layout/vList5"/>
    <dgm:cxn modelId="{16AA1215-67F7-465B-8685-CDBE1F6C8C7B}" type="presParOf" srcId="{1DDD65E8-DFFF-4F09-BD20-47498B79761E}" destId="{A6E8D732-289D-44B6-A126-C6DB19E1DBF8}" srcOrd="0" destOrd="0" presId="urn:microsoft.com/office/officeart/2005/8/layout/vList5"/>
    <dgm:cxn modelId="{F4E1024C-8659-474C-885E-EBD140D3493A}" type="presParOf" srcId="{1DDD65E8-DFFF-4F09-BD20-47498B79761E}" destId="{D2C44E8F-4776-47F5-8AD5-58BA0E9ECCCC}" srcOrd="1" destOrd="0" presId="urn:microsoft.com/office/officeart/2005/8/layout/vList5"/>
    <dgm:cxn modelId="{92F40825-33D0-4273-9E14-9C498A4EC27B}" type="presParOf" srcId="{9A6AC94B-4521-4933-8EFE-7565DC6BFCCC}" destId="{576E7256-40AC-4947-9030-6B53350540F1}" srcOrd="3" destOrd="0" presId="urn:microsoft.com/office/officeart/2005/8/layout/vList5"/>
    <dgm:cxn modelId="{480FCD90-7C07-4A9A-88BF-DE3679E3C2F2}" type="presParOf" srcId="{9A6AC94B-4521-4933-8EFE-7565DC6BFCCC}" destId="{FA2BF524-320E-491E-8CA9-878BE69E44F9}" srcOrd="4" destOrd="0" presId="urn:microsoft.com/office/officeart/2005/8/layout/vList5"/>
    <dgm:cxn modelId="{FB04A334-AC13-41B7-A7BD-95E5F8B37D89}" type="presParOf" srcId="{FA2BF524-320E-491E-8CA9-878BE69E44F9}" destId="{1D276B56-5B62-42C8-8C00-038BD959543B}" srcOrd="0" destOrd="0" presId="urn:microsoft.com/office/officeart/2005/8/layout/vList5"/>
    <dgm:cxn modelId="{E550EADF-CE60-44CB-97E1-AC4995108406}" type="presParOf" srcId="{FA2BF524-320E-491E-8CA9-878BE69E44F9}" destId="{62430E05-9889-4142-9BF7-DD99D1472B20}" srcOrd="1" destOrd="0" presId="urn:microsoft.com/office/officeart/2005/8/layout/vList5"/>
    <dgm:cxn modelId="{920CADC1-C4F7-4139-B1EC-9AECB77DF25D}" type="presParOf" srcId="{9A6AC94B-4521-4933-8EFE-7565DC6BFCCC}" destId="{C1B427C5-A933-4FCA-B6AD-6EA0C62EFA59}" srcOrd="5" destOrd="0" presId="urn:microsoft.com/office/officeart/2005/8/layout/vList5"/>
    <dgm:cxn modelId="{AA478CC1-10F1-44ED-AF54-4646F4CF7576}" type="presParOf" srcId="{9A6AC94B-4521-4933-8EFE-7565DC6BFCCC}" destId="{DF687E5C-6869-4D8E-A829-479ED302BE37}" srcOrd="6" destOrd="0" presId="urn:microsoft.com/office/officeart/2005/8/layout/vList5"/>
    <dgm:cxn modelId="{72AB8C1A-2C81-4B86-AF24-C1023A1B2085}" type="presParOf" srcId="{DF687E5C-6869-4D8E-A829-479ED302BE37}" destId="{62E2166C-E7AB-4D76-AC61-DF6D8D5E80C1}" srcOrd="0" destOrd="0" presId="urn:microsoft.com/office/officeart/2005/8/layout/vList5"/>
    <dgm:cxn modelId="{077CFD5F-5246-4328-9DBE-4B661B049C32}" type="presParOf" srcId="{DF687E5C-6869-4D8E-A829-479ED302BE37}" destId="{42DF5E6F-0E79-464E-82B3-643C2221F84D}" srcOrd="1" destOrd="0" presId="urn:microsoft.com/office/officeart/2005/8/layout/vList5"/>
    <dgm:cxn modelId="{78CD95E8-9FD8-4BCE-9842-0C91470338CF}" type="presParOf" srcId="{9A6AC94B-4521-4933-8EFE-7565DC6BFCCC}" destId="{518898F7-B446-4940-9DA2-55D196937BE9}" srcOrd="7" destOrd="0" presId="urn:microsoft.com/office/officeart/2005/8/layout/vList5"/>
    <dgm:cxn modelId="{9B019616-1D78-4C7B-8BA7-550DFC14FD3D}" type="presParOf" srcId="{9A6AC94B-4521-4933-8EFE-7565DC6BFCCC}" destId="{C6191DA7-C844-492E-99F6-351C28E8BDE6}" srcOrd="8" destOrd="0" presId="urn:microsoft.com/office/officeart/2005/8/layout/vList5"/>
    <dgm:cxn modelId="{A68DAE41-C80D-43DE-AE02-F3FDC864D0BE}" type="presParOf" srcId="{C6191DA7-C844-492E-99F6-351C28E8BDE6}" destId="{794EF1F8-99A2-4A21-A436-39ECFE03DD25}" srcOrd="0" destOrd="0" presId="urn:microsoft.com/office/officeart/2005/8/layout/vList5"/>
    <dgm:cxn modelId="{AA9BE589-2305-4B6B-A0F7-37D886CF55DF}" type="presParOf" srcId="{C6191DA7-C844-492E-99F6-351C28E8BDE6}" destId="{C632CEA6-2C52-408C-88AA-37B809A10EF5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C352A91-32CB-4C65-AD2D-E9465FE7BDF8}" type="doc">
      <dgm:prSet loTypeId="urn:microsoft.com/office/officeart/2005/8/layout/hierarchy5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412D83E-559A-413F-91EB-FEC2579037C5}">
      <dgm:prSet phldrT="[Text]"/>
      <dgm:spPr/>
      <dgm:t>
        <a:bodyPr/>
        <a:lstStyle/>
        <a:p>
          <a:r>
            <a:rPr lang="sr-Latn-RS" b="1" dirty="0" smtClean="0">
              <a:solidFill>
                <a:schemeClr val="accent5">
                  <a:lumMod val="10000"/>
                </a:schemeClr>
              </a:solidFill>
            </a:rPr>
            <a:t>optimalna kontrola </a:t>
          </a:r>
          <a:r>
            <a:rPr lang="sr-Latn-RS" dirty="0" smtClean="0">
              <a:solidFill>
                <a:schemeClr val="accent5">
                  <a:lumMod val="10000"/>
                </a:schemeClr>
              </a:solidFill>
            </a:rPr>
            <a:t>napada</a:t>
          </a:r>
          <a:endParaRPr lang="en-US" dirty="0">
            <a:solidFill>
              <a:schemeClr val="accent5">
                <a:lumMod val="10000"/>
              </a:schemeClr>
            </a:solidFill>
          </a:endParaRPr>
        </a:p>
      </dgm:t>
    </dgm:pt>
    <dgm:pt modelId="{CB234CD3-2350-437A-8D0B-B85DDB370636}" type="parTrans" cxnId="{8A25A88D-997C-4546-B4D5-6AE3533DED7D}">
      <dgm:prSet/>
      <dgm:spPr/>
      <dgm:t>
        <a:bodyPr/>
        <a:lstStyle/>
        <a:p>
          <a:endParaRPr lang="en-US"/>
        </a:p>
      </dgm:t>
    </dgm:pt>
    <dgm:pt modelId="{F449EE01-A906-4BCF-B239-619BFA6B89A0}" type="sibTrans" cxnId="{8A25A88D-997C-4546-B4D5-6AE3533DED7D}">
      <dgm:prSet/>
      <dgm:spPr/>
      <dgm:t>
        <a:bodyPr/>
        <a:lstStyle/>
        <a:p>
          <a:endParaRPr lang="en-US"/>
        </a:p>
      </dgm:t>
    </dgm:pt>
    <dgm:pt modelId="{C0FA5623-865D-4485-AB1D-9CB6BAEE0F0F}">
      <dgm:prSet phldrT="[Text]" custT="1"/>
      <dgm:spPr/>
      <dgm:t>
        <a:bodyPr/>
        <a:lstStyle/>
        <a:p>
          <a:r>
            <a:rPr lang="en-US" sz="1200" b="1" dirty="0" smtClean="0">
              <a:solidFill>
                <a:schemeClr val="accent5">
                  <a:lumMod val="10000"/>
                </a:schemeClr>
              </a:solidFill>
            </a:rPr>
            <a:t>I</a:t>
          </a:r>
          <a:r>
            <a:rPr lang="sr-Latn-RS" sz="1200" b="1" dirty="0" smtClean="0">
              <a:solidFill>
                <a:schemeClr val="accent5">
                  <a:lumMod val="10000"/>
                </a:schemeClr>
              </a:solidFill>
            </a:rPr>
            <a:t>zbor leka</a:t>
          </a:r>
          <a:endParaRPr lang="en-US" sz="1200" b="1" dirty="0">
            <a:solidFill>
              <a:schemeClr val="accent5">
                <a:lumMod val="10000"/>
              </a:schemeClr>
            </a:solidFill>
          </a:endParaRPr>
        </a:p>
      </dgm:t>
    </dgm:pt>
    <dgm:pt modelId="{0753F36C-C65F-432A-8825-387198A58473}" type="parTrans" cxnId="{83CDE960-7A0D-4D75-9569-DE2191B17E85}">
      <dgm:prSet/>
      <dgm:spPr/>
      <dgm:t>
        <a:bodyPr/>
        <a:lstStyle/>
        <a:p>
          <a:endParaRPr lang="en-US"/>
        </a:p>
      </dgm:t>
    </dgm:pt>
    <dgm:pt modelId="{A1E469B7-95F8-468F-9D33-916A653B358A}" type="sibTrans" cxnId="{83CDE960-7A0D-4D75-9569-DE2191B17E85}">
      <dgm:prSet/>
      <dgm:spPr/>
      <dgm:t>
        <a:bodyPr/>
        <a:lstStyle/>
        <a:p>
          <a:endParaRPr lang="en-US"/>
        </a:p>
      </dgm:t>
    </dgm:pt>
    <dgm:pt modelId="{6F1050E7-DD5E-41AA-AE6A-2F629AB0074D}">
      <dgm:prSet phldrT="[Text]"/>
      <dgm:spPr/>
      <dgm:t>
        <a:bodyPr/>
        <a:lstStyle/>
        <a:p>
          <a:r>
            <a:rPr lang="en-US" b="1" dirty="0" smtClean="0">
              <a:solidFill>
                <a:schemeClr val="accent5">
                  <a:lumMod val="10000"/>
                </a:schemeClr>
              </a:solidFill>
            </a:rPr>
            <a:t>T</a:t>
          </a:r>
          <a:r>
            <a:rPr lang="sr-Latn-RS" b="1" dirty="0" smtClean="0">
              <a:solidFill>
                <a:schemeClr val="accent5">
                  <a:lumMod val="10000"/>
                </a:schemeClr>
              </a:solidFill>
            </a:rPr>
            <a:t>ip napada</a:t>
          </a:r>
          <a:endParaRPr lang="en-US" b="1" dirty="0">
            <a:solidFill>
              <a:schemeClr val="accent5">
                <a:lumMod val="10000"/>
              </a:schemeClr>
            </a:solidFill>
          </a:endParaRPr>
        </a:p>
      </dgm:t>
    </dgm:pt>
    <dgm:pt modelId="{7CAB501E-96DF-4D20-8EEA-1668ADA2369E}" type="parTrans" cxnId="{DEA04B94-37BD-47EB-8895-E249B1F24E3A}">
      <dgm:prSet/>
      <dgm:spPr/>
      <dgm:t>
        <a:bodyPr/>
        <a:lstStyle/>
        <a:p>
          <a:endParaRPr lang="en-US"/>
        </a:p>
      </dgm:t>
    </dgm:pt>
    <dgm:pt modelId="{D9ACED59-4C22-4044-BD64-7CDD603858FE}" type="sibTrans" cxnId="{DEA04B94-37BD-47EB-8895-E249B1F24E3A}">
      <dgm:prSet/>
      <dgm:spPr/>
      <dgm:t>
        <a:bodyPr/>
        <a:lstStyle/>
        <a:p>
          <a:endParaRPr lang="en-US"/>
        </a:p>
      </dgm:t>
    </dgm:pt>
    <dgm:pt modelId="{8E78B704-A1E7-4A55-A3F9-B0A347D4B22E}">
      <dgm:prSet phldrT="[Text]" custT="1"/>
      <dgm:spPr/>
      <dgm:t>
        <a:bodyPr/>
        <a:lstStyle/>
        <a:p>
          <a:r>
            <a:rPr lang="en-US" sz="1200" b="1" dirty="0" smtClean="0">
              <a:solidFill>
                <a:schemeClr val="accent5">
                  <a:lumMod val="10000"/>
                </a:schemeClr>
              </a:solidFill>
            </a:rPr>
            <a:t>E</a:t>
          </a:r>
          <a:r>
            <a:rPr lang="sr-Latn-RS" sz="1200" b="1" dirty="0" smtClean="0">
              <a:solidFill>
                <a:schemeClr val="accent5">
                  <a:lumMod val="10000"/>
                </a:schemeClr>
              </a:solidFill>
            </a:rPr>
            <a:t>fikasnost leka</a:t>
          </a:r>
          <a:endParaRPr lang="en-US" sz="1200" b="1" dirty="0">
            <a:solidFill>
              <a:schemeClr val="accent5">
                <a:lumMod val="10000"/>
              </a:schemeClr>
            </a:solidFill>
          </a:endParaRPr>
        </a:p>
      </dgm:t>
    </dgm:pt>
    <dgm:pt modelId="{20194934-EED2-4F75-BB10-3E4583D1D8F8}" type="parTrans" cxnId="{D7CEC57D-0812-474B-A2F3-D9EC91F92002}">
      <dgm:prSet/>
      <dgm:spPr/>
      <dgm:t>
        <a:bodyPr/>
        <a:lstStyle/>
        <a:p>
          <a:endParaRPr lang="en-US"/>
        </a:p>
      </dgm:t>
    </dgm:pt>
    <dgm:pt modelId="{B23EC472-915E-40E6-9AA5-328145776832}" type="sibTrans" cxnId="{D7CEC57D-0812-474B-A2F3-D9EC91F92002}">
      <dgm:prSet/>
      <dgm:spPr/>
      <dgm:t>
        <a:bodyPr/>
        <a:lstStyle/>
        <a:p>
          <a:endParaRPr lang="en-US"/>
        </a:p>
      </dgm:t>
    </dgm:pt>
    <dgm:pt modelId="{9980D62C-D1C7-46B5-A74A-235F5CF842D0}">
      <dgm:prSet phldrT="[Text]"/>
      <dgm:spPr/>
      <dgm:t>
        <a:bodyPr/>
        <a:lstStyle/>
        <a:p>
          <a:r>
            <a:rPr lang="sr-Latn-RS" b="1" dirty="0" smtClean="0">
              <a:solidFill>
                <a:schemeClr val="accent5">
                  <a:lumMod val="10000"/>
                </a:schemeClr>
              </a:solidFill>
            </a:rPr>
            <a:t>doza leka</a:t>
          </a:r>
          <a:endParaRPr lang="en-US" b="1" dirty="0">
            <a:solidFill>
              <a:schemeClr val="accent5">
                <a:lumMod val="10000"/>
              </a:schemeClr>
            </a:solidFill>
          </a:endParaRPr>
        </a:p>
      </dgm:t>
    </dgm:pt>
    <dgm:pt modelId="{0A112EF2-9590-4039-B8B1-EFF27667BF63}" type="parTrans" cxnId="{EFB00BA3-7262-42BE-8D45-F684ED36961A}">
      <dgm:prSet/>
      <dgm:spPr/>
      <dgm:t>
        <a:bodyPr/>
        <a:lstStyle/>
        <a:p>
          <a:endParaRPr lang="en-US"/>
        </a:p>
      </dgm:t>
    </dgm:pt>
    <dgm:pt modelId="{5E4CABC8-7F24-45DE-9714-99222BA1E706}" type="sibTrans" cxnId="{EFB00BA3-7262-42BE-8D45-F684ED36961A}">
      <dgm:prSet/>
      <dgm:spPr/>
      <dgm:t>
        <a:bodyPr/>
        <a:lstStyle/>
        <a:p>
          <a:endParaRPr lang="en-US"/>
        </a:p>
      </dgm:t>
    </dgm:pt>
    <dgm:pt modelId="{F2B33C04-B9BC-4716-B43F-DFBD5FFAF9F6}">
      <dgm:prSet phldrT="[Text]"/>
      <dgm:spPr>
        <a:gradFill rotWithShape="0">
          <a:gsLst>
            <a:gs pos="0">
              <a:schemeClr val="accent1">
                <a:lumMod val="75000"/>
              </a:schemeClr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lin ang="5400000" scaled="0"/>
        </a:gradFill>
      </dgm:spPr>
      <dgm:t>
        <a:bodyPr/>
        <a:lstStyle/>
        <a:p>
          <a:r>
            <a:rPr lang="en-US" dirty="0" smtClean="0">
              <a:solidFill>
                <a:schemeClr val="accent5">
                  <a:lumMod val="10000"/>
                </a:schemeClr>
              </a:solidFill>
            </a:rPr>
            <a:t>C</a:t>
          </a:r>
          <a:r>
            <a:rPr lang="sr-Latn-RS" dirty="0" smtClean="0">
              <a:solidFill>
                <a:schemeClr val="accent5">
                  <a:lumMod val="10000"/>
                </a:schemeClr>
              </a:solidFill>
            </a:rPr>
            <a:t>iljevi AET</a:t>
          </a:r>
          <a:endParaRPr lang="en-US" dirty="0">
            <a:solidFill>
              <a:schemeClr val="accent5">
                <a:lumMod val="10000"/>
              </a:schemeClr>
            </a:solidFill>
          </a:endParaRPr>
        </a:p>
      </dgm:t>
    </dgm:pt>
    <dgm:pt modelId="{2650873C-D256-48AC-83DC-789AE8A50A9A}" type="parTrans" cxnId="{4ABA758D-DB3B-4C8F-99D4-B6A6E9F9B28B}">
      <dgm:prSet/>
      <dgm:spPr/>
      <dgm:t>
        <a:bodyPr/>
        <a:lstStyle/>
        <a:p>
          <a:endParaRPr lang="en-US"/>
        </a:p>
      </dgm:t>
    </dgm:pt>
    <dgm:pt modelId="{F3A26271-DB19-4B5C-A521-84D046544444}" type="sibTrans" cxnId="{4ABA758D-DB3B-4C8F-99D4-B6A6E9F9B28B}">
      <dgm:prSet/>
      <dgm:spPr/>
      <dgm:t>
        <a:bodyPr/>
        <a:lstStyle/>
        <a:p>
          <a:endParaRPr lang="en-US"/>
        </a:p>
      </dgm:t>
    </dgm:pt>
    <dgm:pt modelId="{B91B3D72-3BE5-4B02-AE45-0D4F25D72F5D}">
      <dgm:prSet phldrT="[Text]"/>
      <dgm:spPr>
        <a:gradFill rotWithShape="0">
          <a:gsLst>
            <a:gs pos="0">
              <a:schemeClr val="accent1">
                <a:lumMod val="75000"/>
              </a:schemeClr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lin ang="5400000" scaled="0"/>
        </a:gradFill>
      </dgm:spPr>
      <dgm:t>
        <a:bodyPr/>
        <a:lstStyle/>
        <a:p>
          <a:r>
            <a:rPr lang="en-US" dirty="0" smtClean="0">
              <a:solidFill>
                <a:schemeClr val="accent5">
                  <a:lumMod val="10000"/>
                </a:schemeClr>
              </a:solidFill>
            </a:rPr>
            <a:t>O</a:t>
          </a:r>
          <a:r>
            <a:rPr lang="sr-Latn-RS" dirty="0" smtClean="0">
              <a:solidFill>
                <a:schemeClr val="accent5">
                  <a:lumMod val="10000"/>
                </a:schemeClr>
              </a:solidFill>
            </a:rPr>
            <a:t>ptimalan lek</a:t>
          </a:r>
          <a:endParaRPr lang="en-US" dirty="0">
            <a:solidFill>
              <a:schemeClr val="accent5">
                <a:lumMod val="10000"/>
              </a:schemeClr>
            </a:solidFill>
          </a:endParaRPr>
        </a:p>
      </dgm:t>
    </dgm:pt>
    <dgm:pt modelId="{945783F0-AE63-47BF-8D1A-0149E4CC7C89}" type="parTrans" cxnId="{7AA18B0C-6135-4C25-9B07-9194C0FECC1F}">
      <dgm:prSet/>
      <dgm:spPr/>
      <dgm:t>
        <a:bodyPr/>
        <a:lstStyle/>
        <a:p>
          <a:endParaRPr lang="en-US"/>
        </a:p>
      </dgm:t>
    </dgm:pt>
    <dgm:pt modelId="{2315F226-60A9-411D-92C6-0F144AA7EA85}" type="sibTrans" cxnId="{7AA18B0C-6135-4C25-9B07-9194C0FECC1F}">
      <dgm:prSet/>
      <dgm:spPr/>
      <dgm:t>
        <a:bodyPr/>
        <a:lstStyle/>
        <a:p>
          <a:endParaRPr lang="en-US"/>
        </a:p>
      </dgm:t>
    </dgm:pt>
    <dgm:pt modelId="{B1C2DFC4-D670-4E6D-9DCF-2B796FDEF5A6}">
      <dgm:prSet phldrT="[Text]"/>
      <dgm:spPr>
        <a:gradFill rotWithShape="0">
          <a:gsLst>
            <a:gs pos="0">
              <a:schemeClr val="accent1">
                <a:lumMod val="75000"/>
              </a:schemeClr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lin ang="5400000" scaled="0"/>
        </a:gradFill>
      </dgm:spPr>
      <dgm:t>
        <a:bodyPr/>
        <a:lstStyle/>
        <a:p>
          <a:r>
            <a:rPr lang="en-US" dirty="0" smtClean="0"/>
            <a:t>V</a:t>
          </a:r>
          <a:r>
            <a:rPr lang="sr-Latn-RS" dirty="0" smtClean="0"/>
            <a:t>oditi računa O</a:t>
          </a:r>
          <a:endParaRPr lang="en-US" dirty="0"/>
        </a:p>
      </dgm:t>
    </dgm:pt>
    <dgm:pt modelId="{C9E5E5E1-A3E4-4B16-AF44-5FFE95BA69C5}" type="parTrans" cxnId="{EF94239B-1CD3-4EE1-8248-FF8A1C66DA8A}">
      <dgm:prSet/>
      <dgm:spPr/>
      <dgm:t>
        <a:bodyPr/>
        <a:lstStyle/>
        <a:p>
          <a:endParaRPr lang="en-US"/>
        </a:p>
      </dgm:t>
    </dgm:pt>
    <dgm:pt modelId="{00CA314C-168C-4A4E-B35C-5226E7B71361}" type="sibTrans" cxnId="{EF94239B-1CD3-4EE1-8248-FF8A1C66DA8A}">
      <dgm:prSet/>
      <dgm:spPr/>
      <dgm:t>
        <a:bodyPr/>
        <a:lstStyle/>
        <a:p>
          <a:endParaRPr lang="en-US"/>
        </a:p>
      </dgm:t>
    </dgm:pt>
    <dgm:pt modelId="{F4E06DB5-70FD-4849-9E3F-AC8B0217FE70}">
      <dgm:prSet phldrT="[Text]"/>
      <dgm:spPr/>
      <dgm:t>
        <a:bodyPr/>
        <a:lstStyle/>
        <a:p>
          <a:r>
            <a:rPr lang="en-US" b="1" dirty="0" smtClean="0">
              <a:solidFill>
                <a:schemeClr val="accent5">
                  <a:lumMod val="10000"/>
                </a:schemeClr>
              </a:solidFill>
            </a:rPr>
            <a:t>N</a:t>
          </a:r>
          <a:r>
            <a:rPr lang="sr-Latn-RS" b="1" dirty="0" smtClean="0">
              <a:solidFill>
                <a:schemeClr val="accent5">
                  <a:lumMod val="10000"/>
                </a:schemeClr>
              </a:solidFill>
            </a:rPr>
            <a:t>eželjena dejstva</a:t>
          </a:r>
          <a:endParaRPr lang="en-US" b="1" dirty="0">
            <a:solidFill>
              <a:schemeClr val="accent5">
                <a:lumMod val="10000"/>
              </a:schemeClr>
            </a:solidFill>
          </a:endParaRPr>
        </a:p>
      </dgm:t>
    </dgm:pt>
    <dgm:pt modelId="{F0FC38DA-403A-4E62-B383-39112AF08833}" type="parTrans" cxnId="{EAB15ADF-7F58-427E-805B-3E163A548012}">
      <dgm:prSet/>
      <dgm:spPr/>
      <dgm:t>
        <a:bodyPr/>
        <a:lstStyle/>
        <a:p>
          <a:endParaRPr lang="en-US"/>
        </a:p>
      </dgm:t>
    </dgm:pt>
    <dgm:pt modelId="{2AA5301F-8D57-454A-B456-DE92B1C6B6EB}" type="sibTrans" cxnId="{EAB15ADF-7F58-427E-805B-3E163A548012}">
      <dgm:prSet/>
      <dgm:spPr/>
      <dgm:t>
        <a:bodyPr/>
        <a:lstStyle/>
        <a:p>
          <a:endParaRPr lang="en-US"/>
        </a:p>
      </dgm:t>
    </dgm:pt>
    <dgm:pt modelId="{B947096C-7CA6-4EA2-933D-57A88F263DAC}">
      <dgm:prSet phldrT="[Text]" custT="1"/>
      <dgm:spPr/>
      <dgm:t>
        <a:bodyPr/>
        <a:lstStyle/>
        <a:p>
          <a:r>
            <a:rPr lang="en-US" sz="1200" b="1" dirty="0" smtClean="0">
              <a:solidFill>
                <a:schemeClr val="accent5">
                  <a:lumMod val="10000"/>
                </a:schemeClr>
              </a:solidFill>
            </a:rPr>
            <a:t>T</a:t>
          </a:r>
          <a:r>
            <a:rPr lang="sr-Latn-RS" sz="1200" b="1" dirty="0" smtClean="0">
              <a:solidFill>
                <a:schemeClr val="accent5">
                  <a:lumMod val="10000"/>
                </a:schemeClr>
              </a:solidFill>
            </a:rPr>
            <a:t>erapijska širina</a:t>
          </a:r>
          <a:endParaRPr lang="en-US" sz="1200" b="1" dirty="0">
            <a:solidFill>
              <a:schemeClr val="accent5">
                <a:lumMod val="10000"/>
              </a:schemeClr>
            </a:solidFill>
          </a:endParaRPr>
        </a:p>
      </dgm:t>
    </dgm:pt>
    <dgm:pt modelId="{34961238-A0D9-4415-9EBA-B22C99464B2A}" type="parTrans" cxnId="{F42EA375-D719-4CE4-A3C1-C70A94A45BEA}">
      <dgm:prSet/>
      <dgm:spPr/>
      <dgm:t>
        <a:bodyPr/>
        <a:lstStyle/>
        <a:p>
          <a:endParaRPr lang="en-US"/>
        </a:p>
      </dgm:t>
    </dgm:pt>
    <dgm:pt modelId="{3373FE03-A09E-4D27-9058-A7A5E3637AC0}" type="sibTrans" cxnId="{F42EA375-D719-4CE4-A3C1-C70A94A45BEA}">
      <dgm:prSet/>
      <dgm:spPr/>
      <dgm:t>
        <a:bodyPr/>
        <a:lstStyle/>
        <a:p>
          <a:endParaRPr lang="en-US"/>
        </a:p>
      </dgm:t>
    </dgm:pt>
    <dgm:pt modelId="{31128B56-C96D-4B0C-AEBD-37C80AD30301}">
      <dgm:prSet phldrT="[Text]" custT="1"/>
      <dgm:spPr/>
      <dgm:t>
        <a:bodyPr/>
        <a:lstStyle/>
        <a:p>
          <a:r>
            <a:rPr lang="en-US" sz="1200" b="1" dirty="0" smtClean="0">
              <a:solidFill>
                <a:schemeClr val="accent5">
                  <a:lumMod val="10000"/>
                </a:schemeClr>
              </a:solidFill>
            </a:rPr>
            <a:t>U</a:t>
          </a:r>
          <a:r>
            <a:rPr lang="sr-Latn-RS" sz="1200" b="1" dirty="0" smtClean="0">
              <a:solidFill>
                <a:schemeClr val="accent5">
                  <a:lumMod val="10000"/>
                </a:schemeClr>
              </a:solidFill>
            </a:rPr>
            <a:t>potreba leka</a:t>
          </a:r>
          <a:endParaRPr lang="en-US" sz="1200" b="1" dirty="0">
            <a:solidFill>
              <a:schemeClr val="accent5">
                <a:lumMod val="10000"/>
              </a:schemeClr>
            </a:solidFill>
          </a:endParaRPr>
        </a:p>
      </dgm:t>
    </dgm:pt>
    <dgm:pt modelId="{EED00142-D046-4CE9-9D41-E4B1E1B40860}" type="parTrans" cxnId="{E0D5F5C9-399E-4054-95F5-E6B8EF3105F7}">
      <dgm:prSet/>
      <dgm:spPr/>
      <dgm:t>
        <a:bodyPr/>
        <a:lstStyle/>
        <a:p>
          <a:endParaRPr lang="en-US"/>
        </a:p>
      </dgm:t>
    </dgm:pt>
    <dgm:pt modelId="{6F70E8CC-ACD1-45AE-A72F-219D135CF8D3}" type="sibTrans" cxnId="{E0D5F5C9-399E-4054-95F5-E6B8EF3105F7}">
      <dgm:prSet/>
      <dgm:spPr/>
      <dgm:t>
        <a:bodyPr/>
        <a:lstStyle/>
        <a:p>
          <a:endParaRPr lang="en-US"/>
        </a:p>
      </dgm:t>
    </dgm:pt>
    <dgm:pt modelId="{61C48110-0692-4EE5-8AFF-B51F9850515E}">
      <dgm:prSet phldrT="[Text]"/>
      <dgm:spPr/>
      <dgm:t>
        <a:bodyPr/>
        <a:lstStyle/>
        <a:p>
          <a:r>
            <a:rPr lang="en-US" b="1" dirty="0" smtClean="0">
              <a:solidFill>
                <a:schemeClr val="accent5">
                  <a:lumMod val="10000"/>
                </a:schemeClr>
              </a:solidFill>
            </a:rPr>
            <a:t>F</a:t>
          </a:r>
          <a:r>
            <a:rPr lang="sr-Latn-RS" b="1" dirty="0" smtClean="0">
              <a:solidFill>
                <a:schemeClr val="accent5">
                  <a:lumMod val="10000"/>
                </a:schemeClr>
              </a:solidFill>
            </a:rPr>
            <a:t>armako ekonomija</a:t>
          </a:r>
          <a:endParaRPr lang="en-US" b="1" dirty="0">
            <a:solidFill>
              <a:schemeClr val="accent5">
                <a:lumMod val="10000"/>
              </a:schemeClr>
            </a:solidFill>
          </a:endParaRPr>
        </a:p>
      </dgm:t>
    </dgm:pt>
    <dgm:pt modelId="{7EB27F46-3B5F-418A-A89E-0C3A99D8FE31}" type="parTrans" cxnId="{CD2F9A9E-6E2F-42A5-97DD-D86E2F166858}">
      <dgm:prSet/>
      <dgm:spPr/>
      <dgm:t>
        <a:bodyPr/>
        <a:lstStyle/>
        <a:p>
          <a:endParaRPr lang="en-US"/>
        </a:p>
      </dgm:t>
    </dgm:pt>
    <dgm:pt modelId="{971CA2AB-0709-42B4-B110-FC4B01AC9373}" type="sibTrans" cxnId="{CD2F9A9E-6E2F-42A5-97DD-D86E2F166858}">
      <dgm:prSet/>
      <dgm:spPr/>
      <dgm:t>
        <a:bodyPr/>
        <a:lstStyle/>
        <a:p>
          <a:endParaRPr lang="en-US"/>
        </a:p>
      </dgm:t>
    </dgm:pt>
    <dgm:pt modelId="{844FDB4E-5536-42BE-885F-DFA3A340DC5B}">
      <dgm:prSet phldrT="[Text]"/>
      <dgm:spPr/>
      <dgm:t>
        <a:bodyPr/>
        <a:lstStyle/>
        <a:p>
          <a:r>
            <a:rPr lang="en-US" b="1" dirty="0" smtClean="0">
              <a:solidFill>
                <a:schemeClr val="accent5">
                  <a:lumMod val="10000"/>
                </a:schemeClr>
              </a:solidFill>
            </a:rPr>
            <a:t>M</a:t>
          </a:r>
          <a:r>
            <a:rPr lang="sr-Latn-RS" b="1" dirty="0" smtClean="0">
              <a:solidFill>
                <a:schemeClr val="accent5">
                  <a:lumMod val="10000"/>
                </a:schemeClr>
              </a:solidFill>
            </a:rPr>
            <a:t>inimum potencija za ND</a:t>
          </a:r>
          <a:endParaRPr lang="en-US" b="1" dirty="0">
            <a:solidFill>
              <a:schemeClr val="accent5">
                <a:lumMod val="10000"/>
              </a:schemeClr>
            </a:solidFill>
          </a:endParaRPr>
        </a:p>
      </dgm:t>
    </dgm:pt>
    <dgm:pt modelId="{F6CF40C7-D94E-44CF-A005-8801DB7583BD}" type="parTrans" cxnId="{01F36C64-0825-4BA7-ABAE-A62E54CC3B15}">
      <dgm:prSet/>
      <dgm:spPr/>
      <dgm:t>
        <a:bodyPr/>
        <a:lstStyle/>
        <a:p>
          <a:endParaRPr lang="en-US"/>
        </a:p>
      </dgm:t>
    </dgm:pt>
    <dgm:pt modelId="{D7B13C78-FD2F-4CA2-B951-5B033F7461B8}" type="sibTrans" cxnId="{01F36C64-0825-4BA7-ABAE-A62E54CC3B15}">
      <dgm:prSet/>
      <dgm:spPr/>
      <dgm:t>
        <a:bodyPr/>
        <a:lstStyle/>
        <a:p>
          <a:endParaRPr lang="en-US"/>
        </a:p>
      </dgm:t>
    </dgm:pt>
    <dgm:pt modelId="{790441F6-11BF-4942-A7FB-91F829252E08}">
      <dgm:prSet phldrT="[Text]"/>
      <dgm:spPr/>
      <dgm:t>
        <a:bodyPr/>
        <a:lstStyle/>
        <a:p>
          <a:r>
            <a:rPr lang="en-US" b="1" dirty="0" smtClean="0">
              <a:solidFill>
                <a:schemeClr val="accent5">
                  <a:lumMod val="10000"/>
                </a:schemeClr>
              </a:solidFill>
            </a:rPr>
            <a:t>P</a:t>
          </a:r>
          <a:r>
            <a:rPr lang="sr-Latn-RS" b="1" dirty="0" smtClean="0">
              <a:solidFill>
                <a:schemeClr val="accent5">
                  <a:lumMod val="10000"/>
                </a:schemeClr>
              </a:solidFill>
            </a:rPr>
            <a:t>rihvaćenost od lekara</a:t>
          </a:r>
          <a:endParaRPr lang="en-US" b="1" dirty="0">
            <a:solidFill>
              <a:schemeClr val="accent5">
                <a:lumMod val="10000"/>
              </a:schemeClr>
            </a:solidFill>
          </a:endParaRPr>
        </a:p>
      </dgm:t>
    </dgm:pt>
    <dgm:pt modelId="{FB97F7DA-F70B-4089-A1B9-056021F21117}" type="parTrans" cxnId="{AF0A39F7-235C-45F9-9C88-A6DF377AAD25}">
      <dgm:prSet/>
      <dgm:spPr/>
      <dgm:t>
        <a:bodyPr/>
        <a:lstStyle/>
        <a:p>
          <a:endParaRPr lang="en-US"/>
        </a:p>
      </dgm:t>
    </dgm:pt>
    <dgm:pt modelId="{FDC4939C-D6E3-4D08-8200-F9C9B40DF9AB}" type="sibTrans" cxnId="{AF0A39F7-235C-45F9-9C88-A6DF377AAD25}">
      <dgm:prSet/>
      <dgm:spPr/>
      <dgm:t>
        <a:bodyPr/>
        <a:lstStyle/>
        <a:p>
          <a:endParaRPr lang="en-US"/>
        </a:p>
      </dgm:t>
    </dgm:pt>
    <dgm:pt modelId="{AFFC13BA-20B6-4330-9D03-884E6D89A55A}">
      <dgm:prSet phldrT="[Text]"/>
      <dgm:spPr/>
      <dgm:t>
        <a:bodyPr/>
        <a:lstStyle/>
        <a:p>
          <a:r>
            <a:rPr lang="sr-Latn-RS" b="1" dirty="0" smtClean="0">
              <a:solidFill>
                <a:schemeClr val="accent5">
                  <a:lumMod val="10000"/>
                </a:schemeClr>
              </a:solidFill>
            </a:rPr>
            <a:t>dostupnost i cena</a:t>
          </a:r>
          <a:endParaRPr lang="en-US" b="1" dirty="0">
            <a:solidFill>
              <a:schemeClr val="accent5">
                <a:lumMod val="10000"/>
              </a:schemeClr>
            </a:solidFill>
          </a:endParaRPr>
        </a:p>
      </dgm:t>
    </dgm:pt>
    <dgm:pt modelId="{1FD2195D-56AD-4363-A227-8D1905AB6866}" type="parTrans" cxnId="{9FCDDE8E-D0A2-42B2-8283-63F865383302}">
      <dgm:prSet/>
      <dgm:spPr/>
      <dgm:t>
        <a:bodyPr/>
        <a:lstStyle/>
        <a:p>
          <a:endParaRPr lang="en-US"/>
        </a:p>
      </dgm:t>
    </dgm:pt>
    <dgm:pt modelId="{1C5FD6C9-356F-4F27-A1D4-896868EA2DA0}" type="sibTrans" cxnId="{9FCDDE8E-D0A2-42B2-8283-63F865383302}">
      <dgm:prSet/>
      <dgm:spPr/>
      <dgm:t>
        <a:bodyPr/>
        <a:lstStyle/>
        <a:p>
          <a:endParaRPr lang="en-US"/>
        </a:p>
      </dgm:t>
    </dgm:pt>
    <dgm:pt modelId="{07B5F18D-CCD3-4D65-ACEB-8EE4AB66EFEE}">
      <dgm:prSet phldrT="[Text]"/>
      <dgm:spPr/>
      <dgm:t>
        <a:bodyPr/>
        <a:lstStyle/>
        <a:p>
          <a:r>
            <a:rPr lang="en-US" b="1" dirty="0" smtClean="0">
              <a:solidFill>
                <a:schemeClr val="accent5">
                  <a:lumMod val="10000"/>
                </a:schemeClr>
              </a:solidFill>
            </a:rPr>
            <a:t>M</a:t>
          </a:r>
          <a:r>
            <a:rPr lang="sr-Latn-RS" b="1" dirty="0" smtClean="0">
              <a:solidFill>
                <a:schemeClr val="accent5">
                  <a:lumMod val="10000"/>
                </a:schemeClr>
              </a:solidFill>
            </a:rPr>
            <a:t>inimalna neželjena dejstva</a:t>
          </a:r>
          <a:endParaRPr lang="en-US" b="1" dirty="0">
            <a:solidFill>
              <a:schemeClr val="accent5">
                <a:lumMod val="10000"/>
              </a:schemeClr>
            </a:solidFill>
          </a:endParaRPr>
        </a:p>
      </dgm:t>
    </dgm:pt>
    <dgm:pt modelId="{2295353C-2326-4C36-A5E1-258C45BCA4BC}" type="parTrans" cxnId="{8BD0EE9B-5678-4CEC-9C91-0B876771703F}">
      <dgm:prSet/>
      <dgm:spPr/>
      <dgm:t>
        <a:bodyPr/>
        <a:lstStyle/>
        <a:p>
          <a:endParaRPr lang="en-US"/>
        </a:p>
      </dgm:t>
    </dgm:pt>
    <dgm:pt modelId="{2BD46EE1-6B11-486F-9B8C-1F7872D3E16D}" type="sibTrans" cxnId="{8BD0EE9B-5678-4CEC-9C91-0B876771703F}">
      <dgm:prSet/>
      <dgm:spPr/>
      <dgm:t>
        <a:bodyPr/>
        <a:lstStyle/>
        <a:p>
          <a:endParaRPr lang="en-US"/>
        </a:p>
      </dgm:t>
    </dgm:pt>
    <dgm:pt modelId="{FA102ADF-F461-469C-9FCD-E68D540547CA}">
      <dgm:prSet phldrT="[Text]"/>
      <dgm:spPr/>
      <dgm:t>
        <a:bodyPr/>
        <a:lstStyle/>
        <a:p>
          <a:r>
            <a:rPr lang="en-US" dirty="0" smtClean="0">
              <a:solidFill>
                <a:schemeClr val="accent5">
                  <a:lumMod val="10000"/>
                </a:schemeClr>
              </a:solidFill>
            </a:rPr>
            <a:t>M</a:t>
          </a:r>
          <a:r>
            <a:rPr lang="sr-Latn-RS" b="1" dirty="0" smtClean="0">
              <a:solidFill>
                <a:schemeClr val="accent5">
                  <a:lumMod val="10000"/>
                </a:schemeClr>
              </a:solidFill>
            </a:rPr>
            <a:t>aksimalna efiksanost </a:t>
          </a:r>
          <a:endParaRPr lang="en-US" b="1" dirty="0">
            <a:solidFill>
              <a:schemeClr val="accent5">
                <a:lumMod val="10000"/>
              </a:schemeClr>
            </a:solidFill>
          </a:endParaRPr>
        </a:p>
      </dgm:t>
    </dgm:pt>
    <dgm:pt modelId="{1534C0F3-1126-49E2-81D9-313AEE7B94F8}" type="sibTrans" cxnId="{4D0A377F-18DE-4D1B-9733-507EDC0E7FB9}">
      <dgm:prSet/>
      <dgm:spPr/>
      <dgm:t>
        <a:bodyPr/>
        <a:lstStyle/>
        <a:p>
          <a:endParaRPr lang="en-US"/>
        </a:p>
      </dgm:t>
    </dgm:pt>
    <dgm:pt modelId="{CE149123-5177-4894-8704-906ECF1B1462}" type="parTrans" cxnId="{4D0A377F-18DE-4D1B-9733-507EDC0E7FB9}">
      <dgm:prSet/>
      <dgm:spPr/>
      <dgm:t>
        <a:bodyPr/>
        <a:lstStyle/>
        <a:p>
          <a:endParaRPr lang="en-US"/>
        </a:p>
      </dgm:t>
    </dgm:pt>
    <dgm:pt modelId="{0BD238E8-CD3B-41E2-A8CE-79A8855DBD11}" type="pres">
      <dgm:prSet presAssocID="{CC352A91-32CB-4C65-AD2D-E9465FE7BDF8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1DFCBD9-CC18-4B3A-951E-CFD66FA9D91F}" type="pres">
      <dgm:prSet presAssocID="{CC352A91-32CB-4C65-AD2D-E9465FE7BDF8}" presName="hierFlow" presStyleCnt="0"/>
      <dgm:spPr/>
    </dgm:pt>
    <dgm:pt modelId="{9F73FE06-B3BE-4351-AFED-6E26D92E7906}" type="pres">
      <dgm:prSet presAssocID="{CC352A91-32CB-4C65-AD2D-E9465FE7BDF8}" presName="firstBuf" presStyleCnt="0"/>
      <dgm:spPr/>
    </dgm:pt>
    <dgm:pt modelId="{AE34DA94-776F-4EA7-854F-BADE406B6DEB}" type="pres">
      <dgm:prSet presAssocID="{CC352A91-32CB-4C65-AD2D-E9465FE7BDF8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A15C6921-514E-4590-81F8-7860FB29C45A}" type="pres">
      <dgm:prSet presAssocID="{2412D83E-559A-413F-91EB-FEC2579037C5}" presName="Name17" presStyleCnt="0"/>
      <dgm:spPr/>
    </dgm:pt>
    <dgm:pt modelId="{194DCB46-5C8A-45A8-B39A-CEE339EC63B5}" type="pres">
      <dgm:prSet presAssocID="{2412D83E-559A-413F-91EB-FEC2579037C5}" presName="level1Shape" presStyleLbl="node0" presStyleIdx="0" presStyleCnt="1" custLinFactX="-41791" custLinFactNeighborX="-100000" custLinFactNeighborY="-4514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7C54ED4-8E90-47E0-A588-369714639559}" type="pres">
      <dgm:prSet presAssocID="{2412D83E-559A-413F-91EB-FEC2579037C5}" presName="hierChild2" presStyleCnt="0"/>
      <dgm:spPr/>
    </dgm:pt>
    <dgm:pt modelId="{C20E6841-307A-47BB-9E9D-2ADCE1C0F052}" type="pres">
      <dgm:prSet presAssocID="{0753F36C-C65F-432A-8825-387198A58473}" presName="Name25" presStyleLbl="parChTrans1D2" presStyleIdx="0" presStyleCnt="6"/>
      <dgm:spPr/>
      <dgm:t>
        <a:bodyPr/>
        <a:lstStyle/>
        <a:p>
          <a:endParaRPr lang="en-US"/>
        </a:p>
      </dgm:t>
    </dgm:pt>
    <dgm:pt modelId="{2868ADE9-233C-4421-93C7-F10CF26C5631}" type="pres">
      <dgm:prSet presAssocID="{0753F36C-C65F-432A-8825-387198A58473}" presName="connTx" presStyleLbl="parChTrans1D2" presStyleIdx="0" presStyleCnt="6"/>
      <dgm:spPr/>
      <dgm:t>
        <a:bodyPr/>
        <a:lstStyle/>
        <a:p>
          <a:endParaRPr lang="en-US"/>
        </a:p>
      </dgm:t>
    </dgm:pt>
    <dgm:pt modelId="{81599C35-AFC7-4112-B538-3187D1FA623E}" type="pres">
      <dgm:prSet presAssocID="{C0FA5623-865D-4485-AB1D-9CB6BAEE0F0F}" presName="Name30" presStyleCnt="0"/>
      <dgm:spPr/>
    </dgm:pt>
    <dgm:pt modelId="{5DB5C35D-2EBF-4D5B-964E-D10F975D2DD6}" type="pres">
      <dgm:prSet presAssocID="{C0FA5623-865D-4485-AB1D-9CB6BAEE0F0F}" presName="level2Shape" presStyleLbl="node2" presStyleIdx="0" presStyleCnt="6" custLinFactNeighborX="803" custLinFactNeighborY="-50018"/>
      <dgm:spPr/>
      <dgm:t>
        <a:bodyPr/>
        <a:lstStyle/>
        <a:p>
          <a:endParaRPr lang="en-US"/>
        </a:p>
      </dgm:t>
    </dgm:pt>
    <dgm:pt modelId="{53EF86B6-D9D6-45D2-B1E4-A0234E07F247}" type="pres">
      <dgm:prSet presAssocID="{C0FA5623-865D-4485-AB1D-9CB6BAEE0F0F}" presName="hierChild3" presStyleCnt="0"/>
      <dgm:spPr/>
    </dgm:pt>
    <dgm:pt modelId="{0F114506-B089-47AE-BBEA-F6889567553B}" type="pres">
      <dgm:prSet presAssocID="{7CAB501E-96DF-4D20-8EEA-1668ADA2369E}" presName="Name25" presStyleLbl="parChTrans1D3" presStyleIdx="0" presStyleCnt="7"/>
      <dgm:spPr/>
      <dgm:t>
        <a:bodyPr/>
        <a:lstStyle/>
        <a:p>
          <a:endParaRPr lang="en-US"/>
        </a:p>
      </dgm:t>
    </dgm:pt>
    <dgm:pt modelId="{E4138006-EEF0-4BE7-ADBA-38F2951B8AED}" type="pres">
      <dgm:prSet presAssocID="{7CAB501E-96DF-4D20-8EEA-1668ADA2369E}" presName="connTx" presStyleLbl="parChTrans1D3" presStyleIdx="0" presStyleCnt="7"/>
      <dgm:spPr/>
      <dgm:t>
        <a:bodyPr/>
        <a:lstStyle/>
        <a:p>
          <a:endParaRPr lang="en-US"/>
        </a:p>
      </dgm:t>
    </dgm:pt>
    <dgm:pt modelId="{05BF8347-56E8-49AD-8B46-25047981FC0A}" type="pres">
      <dgm:prSet presAssocID="{6F1050E7-DD5E-41AA-AE6A-2F629AB0074D}" presName="Name30" presStyleCnt="0"/>
      <dgm:spPr/>
    </dgm:pt>
    <dgm:pt modelId="{6E2E3194-8DAF-4EAA-9EB7-903B664A3484}" type="pres">
      <dgm:prSet presAssocID="{6F1050E7-DD5E-41AA-AE6A-2F629AB0074D}" presName="level2Shape" presStyleLbl="node3" presStyleIdx="0" presStyleCnt="7" custLinFactX="50126" custLinFactNeighborX="100000" custLinFactNeighborY="-63475"/>
      <dgm:spPr/>
      <dgm:t>
        <a:bodyPr/>
        <a:lstStyle/>
        <a:p>
          <a:endParaRPr lang="en-US"/>
        </a:p>
      </dgm:t>
    </dgm:pt>
    <dgm:pt modelId="{D1A72594-A53D-4E1A-A1D1-F11C8C1CE890}" type="pres">
      <dgm:prSet presAssocID="{6F1050E7-DD5E-41AA-AE6A-2F629AB0074D}" presName="hierChild3" presStyleCnt="0"/>
      <dgm:spPr/>
    </dgm:pt>
    <dgm:pt modelId="{9FC48874-BA06-42CC-94F6-386466BC30B6}" type="pres">
      <dgm:prSet presAssocID="{20194934-EED2-4F75-BB10-3E4583D1D8F8}" presName="Name25" presStyleLbl="parChTrans1D2" presStyleIdx="1" presStyleCnt="6"/>
      <dgm:spPr/>
      <dgm:t>
        <a:bodyPr/>
        <a:lstStyle/>
        <a:p>
          <a:endParaRPr lang="en-US"/>
        </a:p>
      </dgm:t>
    </dgm:pt>
    <dgm:pt modelId="{91BA9345-DEAC-4EF8-A6B7-1D70000C9AF8}" type="pres">
      <dgm:prSet presAssocID="{20194934-EED2-4F75-BB10-3E4583D1D8F8}" presName="connTx" presStyleLbl="parChTrans1D2" presStyleIdx="1" presStyleCnt="6"/>
      <dgm:spPr/>
      <dgm:t>
        <a:bodyPr/>
        <a:lstStyle/>
        <a:p>
          <a:endParaRPr lang="en-US"/>
        </a:p>
      </dgm:t>
    </dgm:pt>
    <dgm:pt modelId="{0B3A5657-C412-46D2-BCFF-E9B2FA77F84C}" type="pres">
      <dgm:prSet presAssocID="{8E78B704-A1E7-4A55-A3F9-B0A347D4B22E}" presName="Name30" presStyleCnt="0"/>
      <dgm:spPr/>
    </dgm:pt>
    <dgm:pt modelId="{2BFB4C3F-6B4B-4937-94C6-E71208117C5B}" type="pres">
      <dgm:prSet presAssocID="{8E78B704-A1E7-4A55-A3F9-B0A347D4B22E}" presName="level2Shape" presStyleLbl="node2" presStyleIdx="1" presStyleCnt="6" custLinFactNeighborX="803" custLinFactNeighborY="-9648"/>
      <dgm:spPr/>
      <dgm:t>
        <a:bodyPr/>
        <a:lstStyle/>
        <a:p>
          <a:endParaRPr lang="en-US"/>
        </a:p>
      </dgm:t>
    </dgm:pt>
    <dgm:pt modelId="{B9B20D74-DF1E-445D-BAB6-D318B9EC8484}" type="pres">
      <dgm:prSet presAssocID="{8E78B704-A1E7-4A55-A3F9-B0A347D4B22E}" presName="hierChild3" presStyleCnt="0"/>
      <dgm:spPr/>
    </dgm:pt>
    <dgm:pt modelId="{C1F20C8C-A1DD-41F2-8489-30E4A0EDEBCC}" type="pres">
      <dgm:prSet presAssocID="{F6CF40C7-D94E-44CF-A005-8801DB7583BD}" presName="Name25" presStyleLbl="parChTrans1D3" presStyleIdx="1" presStyleCnt="7"/>
      <dgm:spPr/>
      <dgm:t>
        <a:bodyPr/>
        <a:lstStyle/>
        <a:p>
          <a:endParaRPr lang="en-US"/>
        </a:p>
      </dgm:t>
    </dgm:pt>
    <dgm:pt modelId="{F1567B70-F631-47BE-ADFA-91A786C82224}" type="pres">
      <dgm:prSet presAssocID="{F6CF40C7-D94E-44CF-A005-8801DB7583BD}" presName="connTx" presStyleLbl="parChTrans1D3" presStyleIdx="1" presStyleCnt="7"/>
      <dgm:spPr/>
      <dgm:t>
        <a:bodyPr/>
        <a:lstStyle/>
        <a:p>
          <a:endParaRPr lang="en-US"/>
        </a:p>
      </dgm:t>
    </dgm:pt>
    <dgm:pt modelId="{AA48078F-925A-43ED-89FF-96E323DD261D}" type="pres">
      <dgm:prSet presAssocID="{844FDB4E-5536-42BE-885F-DFA3A340DC5B}" presName="Name30" presStyleCnt="0"/>
      <dgm:spPr/>
    </dgm:pt>
    <dgm:pt modelId="{DB3264FA-2179-4911-AD6D-3423F9B4773A}" type="pres">
      <dgm:prSet presAssocID="{844FDB4E-5536-42BE-885F-DFA3A340DC5B}" presName="level2Shape" presStyleLbl="node3" presStyleIdx="1" presStyleCnt="7" custLinFactX="50126" custLinFactNeighborX="100000" custLinFactNeighborY="-30450"/>
      <dgm:spPr/>
      <dgm:t>
        <a:bodyPr/>
        <a:lstStyle/>
        <a:p>
          <a:endParaRPr lang="en-US"/>
        </a:p>
      </dgm:t>
    </dgm:pt>
    <dgm:pt modelId="{E6CB225D-87D0-4C45-93F4-4061B47D2929}" type="pres">
      <dgm:prSet presAssocID="{844FDB4E-5536-42BE-885F-DFA3A340DC5B}" presName="hierChild3" presStyleCnt="0"/>
      <dgm:spPr/>
    </dgm:pt>
    <dgm:pt modelId="{735892E9-44C8-4933-802D-4BC8B6F8F1E7}" type="pres">
      <dgm:prSet presAssocID="{34961238-A0D9-4415-9EBA-B22C99464B2A}" presName="Name25" presStyleLbl="parChTrans1D2" presStyleIdx="2" presStyleCnt="6"/>
      <dgm:spPr/>
      <dgm:t>
        <a:bodyPr/>
        <a:lstStyle/>
        <a:p>
          <a:endParaRPr lang="en-US"/>
        </a:p>
      </dgm:t>
    </dgm:pt>
    <dgm:pt modelId="{8211844A-0DA9-4F4B-ADC6-41892A5E01A0}" type="pres">
      <dgm:prSet presAssocID="{34961238-A0D9-4415-9EBA-B22C99464B2A}" presName="connTx" presStyleLbl="parChTrans1D2" presStyleIdx="2" presStyleCnt="6"/>
      <dgm:spPr/>
      <dgm:t>
        <a:bodyPr/>
        <a:lstStyle/>
        <a:p>
          <a:endParaRPr lang="en-US"/>
        </a:p>
      </dgm:t>
    </dgm:pt>
    <dgm:pt modelId="{B8841725-1FD3-4DA5-9E42-2BAC9E304CDA}" type="pres">
      <dgm:prSet presAssocID="{B947096C-7CA6-4EA2-933D-57A88F263DAC}" presName="Name30" presStyleCnt="0"/>
      <dgm:spPr/>
    </dgm:pt>
    <dgm:pt modelId="{9B0A3497-3680-49DE-B23C-5B09A72383ED}" type="pres">
      <dgm:prSet presAssocID="{B947096C-7CA6-4EA2-933D-57A88F263DAC}" presName="level2Shape" presStyleLbl="node2" presStyleIdx="2" presStyleCnt="6" custLinFactNeighborX="803" custLinFactNeighborY="-9648"/>
      <dgm:spPr/>
      <dgm:t>
        <a:bodyPr/>
        <a:lstStyle/>
        <a:p>
          <a:endParaRPr lang="en-US"/>
        </a:p>
      </dgm:t>
    </dgm:pt>
    <dgm:pt modelId="{7EBE6E4F-311A-4F4C-B012-372ABECB60FD}" type="pres">
      <dgm:prSet presAssocID="{B947096C-7CA6-4EA2-933D-57A88F263DAC}" presName="hierChild3" presStyleCnt="0"/>
      <dgm:spPr/>
    </dgm:pt>
    <dgm:pt modelId="{68400384-D952-46DE-B509-CD1D131AEE75}" type="pres">
      <dgm:prSet presAssocID="{CE149123-5177-4894-8704-906ECF1B1462}" presName="Name25" presStyleLbl="parChTrans1D3" presStyleIdx="2" presStyleCnt="7"/>
      <dgm:spPr/>
      <dgm:t>
        <a:bodyPr/>
        <a:lstStyle/>
        <a:p>
          <a:endParaRPr lang="en-US"/>
        </a:p>
      </dgm:t>
    </dgm:pt>
    <dgm:pt modelId="{A94349BC-B516-4929-88C7-CF8FD2AD156C}" type="pres">
      <dgm:prSet presAssocID="{CE149123-5177-4894-8704-906ECF1B1462}" presName="connTx" presStyleLbl="parChTrans1D3" presStyleIdx="2" presStyleCnt="7"/>
      <dgm:spPr/>
      <dgm:t>
        <a:bodyPr/>
        <a:lstStyle/>
        <a:p>
          <a:endParaRPr lang="en-US"/>
        </a:p>
      </dgm:t>
    </dgm:pt>
    <dgm:pt modelId="{7B885BE8-B003-4E05-95A8-7C0A4148B211}" type="pres">
      <dgm:prSet presAssocID="{FA102ADF-F461-469C-9FCD-E68D540547CA}" presName="Name30" presStyleCnt="0"/>
      <dgm:spPr/>
    </dgm:pt>
    <dgm:pt modelId="{9CAB857B-BF2E-4F7F-85ED-445E046AFD3D}" type="pres">
      <dgm:prSet presAssocID="{FA102ADF-F461-469C-9FCD-E68D540547CA}" presName="level2Shape" presStyleLbl="node3" presStyleIdx="2" presStyleCnt="7" custLinFactX="50126" custLinFactNeighborX="100000" custLinFactNeighborY="-24338"/>
      <dgm:spPr/>
      <dgm:t>
        <a:bodyPr/>
        <a:lstStyle/>
        <a:p>
          <a:endParaRPr lang="en-US"/>
        </a:p>
      </dgm:t>
    </dgm:pt>
    <dgm:pt modelId="{3ECF1EA7-CF6A-4AE6-9F4B-DD94C4595989}" type="pres">
      <dgm:prSet presAssocID="{FA102ADF-F461-469C-9FCD-E68D540547CA}" presName="hierChild3" presStyleCnt="0"/>
      <dgm:spPr/>
    </dgm:pt>
    <dgm:pt modelId="{031ACAF1-7B41-4624-AFB2-6905324DDC7C}" type="pres">
      <dgm:prSet presAssocID="{2295353C-2326-4C36-A5E1-258C45BCA4BC}" presName="Name25" presStyleLbl="parChTrans1D3" presStyleIdx="3" presStyleCnt="7"/>
      <dgm:spPr/>
      <dgm:t>
        <a:bodyPr/>
        <a:lstStyle/>
        <a:p>
          <a:endParaRPr lang="en-US"/>
        </a:p>
      </dgm:t>
    </dgm:pt>
    <dgm:pt modelId="{141D2F3F-B8DE-4171-BC71-AC5D7B613519}" type="pres">
      <dgm:prSet presAssocID="{2295353C-2326-4C36-A5E1-258C45BCA4BC}" presName="connTx" presStyleLbl="parChTrans1D3" presStyleIdx="3" presStyleCnt="7"/>
      <dgm:spPr/>
      <dgm:t>
        <a:bodyPr/>
        <a:lstStyle/>
        <a:p>
          <a:endParaRPr lang="en-US"/>
        </a:p>
      </dgm:t>
    </dgm:pt>
    <dgm:pt modelId="{4E70FBD3-9D36-4A8B-839A-F9A7A352483F}" type="pres">
      <dgm:prSet presAssocID="{07B5F18D-CCD3-4D65-ACEB-8EE4AB66EFEE}" presName="Name30" presStyleCnt="0"/>
      <dgm:spPr/>
    </dgm:pt>
    <dgm:pt modelId="{87C7E920-D566-4FC1-8757-591B17B741F7}" type="pres">
      <dgm:prSet presAssocID="{07B5F18D-CCD3-4D65-ACEB-8EE4AB66EFEE}" presName="level2Shape" presStyleLbl="node3" presStyleIdx="3" presStyleCnt="7" custLinFactX="50126" custLinFactNeighborX="100000" custLinFactNeighborY="-18226"/>
      <dgm:spPr/>
      <dgm:t>
        <a:bodyPr/>
        <a:lstStyle/>
        <a:p>
          <a:endParaRPr lang="en-US"/>
        </a:p>
      </dgm:t>
    </dgm:pt>
    <dgm:pt modelId="{BC05E3E5-BF9F-4736-91EB-D8F55F77BBAF}" type="pres">
      <dgm:prSet presAssocID="{07B5F18D-CCD3-4D65-ACEB-8EE4AB66EFEE}" presName="hierChild3" presStyleCnt="0"/>
      <dgm:spPr/>
    </dgm:pt>
    <dgm:pt modelId="{FE028F4B-2DC1-4B62-9E63-B64414756567}" type="pres">
      <dgm:prSet presAssocID="{EED00142-D046-4CE9-9D41-E4B1E1B40860}" presName="Name25" presStyleLbl="parChTrans1D2" presStyleIdx="3" presStyleCnt="6"/>
      <dgm:spPr/>
      <dgm:t>
        <a:bodyPr/>
        <a:lstStyle/>
        <a:p>
          <a:endParaRPr lang="en-US"/>
        </a:p>
      </dgm:t>
    </dgm:pt>
    <dgm:pt modelId="{DC151013-C154-40F7-A19C-35DD9F50C3D5}" type="pres">
      <dgm:prSet presAssocID="{EED00142-D046-4CE9-9D41-E4B1E1B40860}" presName="connTx" presStyleLbl="parChTrans1D2" presStyleIdx="3" presStyleCnt="6"/>
      <dgm:spPr/>
      <dgm:t>
        <a:bodyPr/>
        <a:lstStyle/>
        <a:p>
          <a:endParaRPr lang="en-US"/>
        </a:p>
      </dgm:t>
    </dgm:pt>
    <dgm:pt modelId="{6011CD50-6887-4DA9-BEC5-A5A47532B9F6}" type="pres">
      <dgm:prSet presAssocID="{31128B56-C96D-4B0C-AEBD-37C80AD30301}" presName="Name30" presStyleCnt="0"/>
      <dgm:spPr/>
    </dgm:pt>
    <dgm:pt modelId="{6AF365F4-73A9-44BD-8669-03FA06030662}" type="pres">
      <dgm:prSet presAssocID="{31128B56-C96D-4B0C-AEBD-37C80AD30301}" presName="level2Shape" presStyleLbl="node2" presStyleIdx="3" presStyleCnt="6" custLinFactNeighborX="803" custLinFactNeighborY="-9648"/>
      <dgm:spPr/>
      <dgm:t>
        <a:bodyPr/>
        <a:lstStyle/>
        <a:p>
          <a:endParaRPr lang="en-US"/>
        </a:p>
      </dgm:t>
    </dgm:pt>
    <dgm:pt modelId="{D4DD2C5F-EBE3-4CE9-AEE4-3DE720177C0D}" type="pres">
      <dgm:prSet presAssocID="{31128B56-C96D-4B0C-AEBD-37C80AD30301}" presName="hierChild3" presStyleCnt="0"/>
      <dgm:spPr/>
    </dgm:pt>
    <dgm:pt modelId="{CC5A33CF-80C6-490B-BD8D-B542705929AA}" type="pres">
      <dgm:prSet presAssocID="{FB97F7DA-F70B-4089-A1B9-056021F21117}" presName="Name25" presStyleLbl="parChTrans1D3" presStyleIdx="4" presStyleCnt="7"/>
      <dgm:spPr/>
      <dgm:t>
        <a:bodyPr/>
        <a:lstStyle/>
        <a:p>
          <a:endParaRPr lang="en-US"/>
        </a:p>
      </dgm:t>
    </dgm:pt>
    <dgm:pt modelId="{4FE8123F-4857-4D97-9358-09A237B8E8E1}" type="pres">
      <dgm:prSet presAssocID="{FB97F7DA-F70B-4089-A1B9-056021F21117}" presName="connTx" presStyleLbl="parChTrans1D3" presStyleIdx="4" presStyleCnt="7"/>
      <dgm:spPr/>
      <dgm:t>
        <a:bodyPr/>
        <a:lstStyle/>
        <a:p>
          <a:endParaRPr lang="en-US"/>
        </a:p>
      </dgm:t>
    </dgm:pt>
    <dgm:pt modelId="{FA21F4FB-6416-4F42-BFA3-EB7BF2082738}" type="pres">
      <dgm:prSet presAssocID="{790441F6-11BF-4942-A7FB-91F829252E08}" presName="Name30" presStyleCnt="0"/>
      <dgm:spPr/>
    </dgm:pt>
    <dgm:pt modelId="{812A8675-2575-462B-90EF-EB00B2F1CB46}" type="pres">
      <dgm:prSet presAssocID="{790441F6-11BF-4942-A7FB-91F829252E08}" presName="level2Shape" presStyleLbl="node3" presStyleIdx="4" presStyleCnt="7" custLinFactX="50126" custLinFactNeighborX="100000" custLinFactNeighborY="-12114"/>
      <dgm:spPr/>
      <dgm:t>
        <a:bodyPr/>
        <a:lstStyle/>
        <a:p>
          <a:endParaRPr lang="en-US"/>
        </a:p>
      </dgm:t>
    </dgm:pt>
    <dgm:pt modelId="{B41B6E21-5CCA-44A6-8CEF-B5DD49368D20}" type="pres">
      <dgm:prSet presAssocID="{790441F6-11BF-4942-A7FB-91F829252E08}" presName="hierChild3" presStyleCnt="0"/>
      <dgm:spPr/>
    </dgm:pt>
    <dgm:pt modelId="{4278D62C-AA48-4FFA-8DAF-267BC6CC371E}" type="pres">
      <dgm:prSet presAssocID="{7EB27F46-3B5F-418A-A89E-0C3A99D8FE31}" presName="Name25" presStyleLbl="parChTrans1D2" presStyleIdx="4" presStyleCnt="6"/>
      <dgm:spPr/>
      <dgm:t>
        <a:bodyPr/>
        <a:lstStyle/>
        <a:p>
          <a:endParaRPr lang="en-US"/>
        </a:p>
      </dgm:t>
    </dgm:pt>
    <dgm:pt modelId="{B9D8BED9-04C0-4792-9CE8-84CCC37CD503}" type="pres">
      <dgm:prSet presAssocID="{7EB27F46-3B5F-418A-A89E-0C3A99D8FE31}" presName="connTx" presStyleLbl="parChTrans1D2" presStyleIdx="4" presStyleCnt="6"/>
      <dgm:spPr/>
      <dgm:t>
        <a:bodyPr/>
        <a:lstStyle/>
        <a:p>
          <a:endParaRPr lang="en-US"/>
        </a:p>
      </dgm:t>
    </dgm:pt>
    <dgm:pt modelId="{38BBCF0E-93ED-4DD5-AA10-0CF92A2F59B6}" type="pres">
      <dgm:prSet presAssocID="{61C48110-0692-4EE5-8AFF-B51F9850515E}" presName="Name30" presStyleCnt="0"/>
      <dgm:spPr/>
    </dgm:pt>
    <dgm:pt modelId="{6A6A8CB4-8146-41ED-8E47-6C42C5D24677}" type="pres">
      <dgm:prSet presAssocID="{61C48110-0692-4EE5-8AFF-B51F9850515E}" presName="level2Shape" presStyleLbl="node2" presStyleIdx="4" presStyleCnt="6" custLinFactNeighborX="803" custLinFactNeighborY="-9648"/>
      <dgm:spPr/>
      <dgm:t>
        <a:bodyPr/>
        <a:lstStyle/>
        <a:p>
          <a:endParaRPr lang="en-US"/>
        </a:p>
      </dgm:t>
    </dgm:pt>
    <dgm:pt modelId="{567EC336-CC81-4921-9205-F1A0272FAA70}" type="pres">
      <dgm:prSet presAssocID="{61C48110-0692-4EE5-8AFF-B51F9850515E}" presName="hierChild3" presStyleCnt="0"/>
      <dgm:spPr/>
    </dgm:pt>
    <dgm:pt modelId="{14211529-471C-46B4-93DC-D1D2E3105BE4}" type="pres">
      <dgm:prSet presAssocID="{1FD2195D-56AD-4363-A227-8D1905AB6866}" presName="Name25" presStyleLbl="parChTrans1D3" presStyleIdx="5" presStyleCnt="7"/>
      <dgm:spPr/>
      <dgm:t>
        <a:bodyPr/>
        <a:lstStyle/>
        <a:p>
          <a:endParaRPr lang="en-US"/>
        </a:p>
      </dgm:t>
    </dgm:pt>
    <dgm:pt modelId="{CE08C498-5AFF-49AF-82DB-2F6FF4ECAB96}" type="pres">
      <dgm:prSet presAssocID="{1FD2195D-56AD-4363-A227-8D1905AB6866}" presName="connTx" presStyleLbl="parChTrans1D3" presStyleIdx="5" presStyleCnt="7"/>
      <dgm:spPr/>
      <dgm:t>
        <a:bodyPr/>
        <a:lstStyle/>
        <a:p>
          <a:endParaRPr lang="en-US"/>
        </a:p>
      </dgm:t>
    </dgm:pt>
    <dgm:pt modelId="{EB1E72F8-98C9-4820-8592-C11427986C54}" type="pres">
      <dgm:prSet presAssocID="{AFFC13BA-20B6-4330-9D03-884E6D89A55A}" presName="Name30" presStyleCnt="0"/>
      <dgm:spPr/>
    </dgm:pt>
    <dgm:pt modelId="{AAF08876-A1F8-4033-B359-9F2E197401C5}" type="pres">
      <dgm:prSet presAssocID="{AFFC13BA-20B6-4330-9D03-884E6D89A55A}" presName="level2Shape" presStyleLbl="node3" presStyleIdx="5" presStyleCnt="7" custLinFactX="50126" custLinFactNeighborX="100000" custLinFactNeighborY="-6003"/>
      <dgm:spPr/>
      <dgm:t>
        <a:bodyPr/>
        <a:lstStyle/>
        <a:p>
          <a:endParaRPr lang="en-US"/>
        </a:p>
      </dgm:t>
    </dgm:pt>
    <dgm:pt modelId="{3DBECC73-FF8E-4998-9EBC-9BAF6531E405}" type="pres">
      <dgm:prSet presAssocID="{AFFC13BA-20B6-4330-9D03-884E6D89A55A}" presName="hierChild3" presStyleCnt="0"/>
      <dgm:spPr/>
    </dgm:pt>
    <dgm:pt modelId="{B4778A6F-3FC3-461F-B3BF-5625E0AF4943}" type="pres">
      <dgm:prSet presAssocID="{F0FC38DA-403A-4E62-B383-39112AF08833}" presName="Name25" presStyleLbl="parChTrans1D2" presStyleIdx="5" presStyleCnt="6"/>
      <dgm:spPr/>
      <dgm:t>
        <a:bodyPr/>
        <a:lstStyle/>
        <a:p>
          <a:endParaRPr lang="en-US"/>
        </a:p>
      </dgm:t>
    </dgm:pt>
    <dgm:pt modelId="{AFFCA80A-5330-4DE7-9C81-7BE88ED8A164}" type="pres">
      <dgm:prSet presAssocID="{F0FC38DA-403A-4E62-B383-39112AF08833}" presName="connTx" presStyleLbl="parChTrans1D2" presStyleIdx="5" presStyleCnt="6"/>
      <dgm:spPr/>
      <dgm:t>
        <a:bodyPr/>
        <a:lstStyle/>
        <a:p>
          <a:endParaRPr lang="en-US"/>
        </a:p>
      </dgm:t>
    </dgm:pt>
    <dgm:pt modelId="{2BD29106-DD54-42E3-9BB0-3F1B93507B81}" type="pres">
      <dgm:prSet presAssocID="{F4E06DB5-70FD-4849-9E3F-AC8B0217FE70}" presName="Name30" presStyleCnt="0"/>
      <dgm:spPr/>
    </dgm:pt>
    <dgm:pt modelId="{938B0B03-1154-4891-BC8F-D38B1A10DB89}" type="pres">
      <dgm:prSet presAssocID="{F4E06DB5-70FD-4849-9E3F-AC8B0217FE70}" presName="level2Shape" presStyleLbl="node2" presStyleIdx="5" presStyleCnt="6" custLinFactNeighborX="803" custLinFactNeighborY="-9648"/>
      <dgm:spPr/>
      <dgm:t>
        <a:bodyPr/>
        <a:lstStyle/>
        <a:p>
          <a:endParaRPr lang="en-US"/>
        </a:p>
      </dgm:t>
    </dgm:pt>
    <dgm:pt modelId="{8E30A388-9A1E-4D93-BC7E-77434255A754}" type="pres">
      <dgm:prSet presAssocID="{F4E06DB5-70FD-4849-9E3F-AC8B0217FE70}" presName="hierChild3" presStyleCnt="0"/>
      <dgm:spPr/>
    </dgm:pt>
    <dgm:pt modelId="{70DDD8DD-229C-46B9-809C-0EA59D1CAB75}" type="pres">
      <dgm:prSet presAssocID="{0A112EF2-9590-4039-B8B1-EFF27667BF63}" presName="Name25" presStyleLbl="parChTrans1D3" presStyleIdx="6" presStyleCnt="7"/>
      <dgm:spPr/>
      <dgm:t>
        <a:bodyPr/>
        <a:lstStyle/>
        <a:p>
          <a:endParaRPr lang="en-US"/>
        </a:p>
      </dgm:t>
    </dgm:pt>
    <dgm:pt modelId="{D0CB5872-1139-4B1C-AC38-1AD4669F8529}" type="pres">
      <dgm:prSet presAssocID="{0A112EF2-9590-4039-B8B1-EFF27667BF63}" presName="connTx" presStyleLbl="parChTrans1D3" presStyleIdx="6" presStyleCnt="7"/>
      <dgm:spPr/>
      <dgm:t>
        <a:bodyPr/>
        <a:lstStyle/>
        <a:p>
          <a:endParaRPr lang="en-US"/>
        </a:p>
      </dgm:t>
    </dgm:pt>
    <dgm:pt modelId="{BD9BF0F5-89DE-41F4-8ADE-1CE8C98961F6}" type="pres">
      <dgm:prSet presAssocID="{9980D62C-D1C7-46B5-A74A-235F5CF842D0}" presName="Name30" presStyleCnt="0"/>
      <dgm:spPr/>
    </dgm:pt>
    <dgm:pt modelId="{F734E6AA-5D57-49D7-8CDD-61CBBF117089}" type="pres">
      <dgm:prSet presAssocID="{9980D62C-D1C7-46B5-A74A-235F5CF842D0}" presName="level2Shape" presStyleLbl="node3" presStyleIdx="6" presStyleCnt="7" custLinFactX="50126" custLinFactNeighborX="100000" custLinFactNeighborY="109"/>
      <dgm:spPr/>
      <dgm:t>
        <a:bodyPr/>
        <a:lstStyle/>
        <a:p>
          <a:endParaRPr lang="en-US"/>
        </a:p>
      </dgm:t>
    </dgm:pt>
    <dgm:pt modelId="{CCA6EB91-3EA6-4D3B-80A8-7630EC35313D}" type="pres">
      <dgm:prSet presAssocID="{9980D62C-D1C7-46B5-A74A-235F5CF842D0}" presName="hierChild3" presStyleCnt="0"/>
      <dgm:spPr/>
    </dgm:pt>
    <dgm:pt modelId="{EAE458BF-5656-44B5-A46F-BFACC84DC8AB}" type="pres">
      <dgm:prSet presAssocID="{CC352A91-32CB-4C65-AD2D-E9465FE7BDF8}" presName="bgShapesFlow" presStyleCnt="0"/>
      <dgm:spPr/>
    </dgm:pt>
    <dgm:pt modelId="{371216D6-E438-46C8-B54E-6EACBD769791}" type="pres">
      <dgm:prSet presAssocID="{F2B33C04-B9BC-4716-B43F-DFBD5FFAF9F6}" presName="rectComp" presStyleCnt="0"/>
      <dgm:spPr/>
    </dgm:pt>
    <dgm:pt modelId="{02D3FE96-F2EE-4949-A0D9-C1FA90E76E92}" type="pres">
      <dgm:prSet presAssocID="{F2B33C04-B9BC-4716-B43F-DFBD5FFAF9F6}" presName="bgRect" presStyleLbl="bgShp" presStyleIdx="0" presStyleCnt="3" custLinFactX="-15433" custLinFactNeighborX="-100000" custLinFactNeighborY="-2943"/>
      <dgm:spPr/>
      <dgm:t>
        <a:bodyPr/>
        <a:lstStyle/>
        <a:p>
          <a:endParaRPr lang="en-US"/>
        </a:p>
      </dgm:t>
    </dgm:pt>
    <dgm:pt modelId="{3AEBC9A3-C46E-4F14-8D72-1EDAC1760529}" type="pres">
      <dgm:prSet presAssocID="{F2B33C04-B9BC-4716-B43F-DFBD5FFAF9F6}" presName="bgRectTx" presStyleLbl="bgShp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FD2C544-8D09-4EAA-97F0-C603A381E541}" type="pres">
      <dgm:prSet presAssocID="{F2B33C04-B9BC-4716-B43F-DFBD5FFAF9F6}" presName="spComp" presStyleCnt="0"/>
      <dgm:spPr/>
    </dgm:pt>
    <dgm:pt modelId="{6521C1CC-4DAB-47F2-9E6A-F0D301B5C463}" type="pres">
      <dgm:prSet presAssocID="{F2B33C04-B9BC-4716-B43F-DFBD5FFAF9F6}" presName="hSp" presStyleCnt="0"/>
      <dgm:spPr/>
    </dgm:pt>
    <dgm:pt modelId="{1A1E3037-442A-4F6C-9854-318386356B08}" type="pres">
      <dgm:prSet presAssocID="{B91B3D72-3BE5-4B02-AE45-0D4F25D72F5D}" presName="rectComp" presStyleCnt="0"/>
      <dgm:spPr/>
    </dgm:pt>
    <dgm:pt modelId="{6A232FAF-BCF7-4EAB-9C9E-D269E59EF28F}" type="pres">
      <dgm:prSet presAssocID="{B91B3D72-3BE5-4B02-AE45-0D4F25D72F5D}" presName="bgRect" presStyleLbl="bgShp" presStyleIdx="1" presStyleCnt="3"/>
      <dgm:spPr/>
      <dgm:t>
        <a:bodyPr/>
        <a:lstStyle/>
        <a:p>
          <a:endParaRPr lang="en-US"/>
        </a:p>
      </dgm:t>
    </dgm:pt>
    <dgm:pt modelId="{3798540C-457A-4931-84C0-B4ADDCC7C668}" type="pres">
      <dgm:prSet presAssocID="{B91B3D72-3BE5-4B02-AE45-0D4F25D72F5D}" presName="bgRectTx" presStyleLbl="bgShp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077659E-E5D3-46D5-A1ED-242B9146E7DF}" type="pres">
      <dgm:prSet presAssocID="{B91B3D72-3BE5-4B02-AE45-0D4F25D72F5D}" presName="spComp" presStyleCnt="0"/>
      <dgm:spPr/>
    </dgm:pt>
    <dgm:pt modelId="{DEAA104D-18FE-4A6D-A43B-A0289E7C0173}" type="pres">
      <dgm:prSet presAssocID="{B91B3D72-3BE5-4B02-AE45-0D4F25D72F5D}" presName="hSp" presStyleCnt="0"/>
      <dgm:spPr/>
    </dgm:pt>
    <dgm:pt modelId="{3D808655-BBD1-4D60-8261-C0B15C800553}" type="pres">
      <dgm:prSet presAssocID="{B1C2DFC4-D670-4E6D-9DCF-2B796FDEF5A6}" presName="rectComp" presStyleCnt="0"/>
      <dgm:spPr/>
    </dgm:pt>
    <dgm:pt modelId="{1D015E4B-E1EE-4394-AAF2-A3898808A55C}" type="pres">
      <dgm:prSet presAssocID="{B1C2DFC4-D670-4E6D-9DCF-2B796FDEF5A6}" presName="bgRect" presStyleLbl="bgShp" presStyleIdx="2" presStyleCnt="3" custLinFactX="22224" custLinFactNeighborX="100000"/>
      <dgm:spPr/>
      <dgm:t>
        <a:bodyPr/>
        <a:lstStyle/>
        <a:p>
          <a:endParaRPr lang="en-US"/>
        </a:p>
      </dgm:t>
    </dgm:pt>
    <dgm:pt modelId="{ADD9F115-F496-4339-A0C5-8E9A71EF1011}" type="pres">
      <dgm:prSet presAssocID="{B1C2DFC4-D670-4E6D-9DCF-2B796FDEF5A6}" presName="bgRectTx" presStyleLbl="bgShp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C791B6B-C067-4F9D-9868-414975EDE191}" type="presOf" srcId="{F6CF40C7-D94E-44CF-A005-8801DB7583BD}" destId="{F1567B70-F631-47BE-ADFA-91A786C82224}" srcOrd="1" destOrd="0" presId="urn:microsoft.com/office/officeart/2005/8/layout/hierarchy5"/>
    <dgm:cxn modelId="{AF0A39F7-235C-45F9-9C88-A6DF377AAD25}" srcId="{31128B56-C96D-4B0C-AEBD-37C80AD30301}" destId="{790441F6-11BF-4942-A7FB-91F829252E08}" srcOrd="0" destOrd="0" parTransId="{FB97F7DA-F70B-4089-A1B9-056021F21117}" sibTransId="{FDC4939C-D6E3-4D08-8200-F9C9B40DF9AB}"/>
    <dgm:cxn modelId="{EF94239B-1CD3-4EE1-8248-FF8A1C66DA8A}" srcId="{CC352A91-32CB-4C65-AD2D-E9465FE7BDF8}" destId="{B1C2DFC4-D670-4E6D-9DCF-2B796FDEF5A6}" srcOrd="3" destOrd="0" parTransId="{C9E5E5E1-A3E4-4B16-AF44-5FFE95BA69C5}" sibTransId="{00CA314C-168C-4A4E-B35C-5226E7B71361}"/>
    <dgm:cxn modelId="{39D6F5F7-CE74-4286-BB05-C38BEA8CE2F4}" type="presOf" srcId="{1FD2195D-56AD-4363-A227-8D1905AB6866}" destId="{14211529-471C-46B4-93DC-D1D2E3105BE4}" srcOrd="0" destOrd="0" presId="urn:microsoft.com/office/officeart/2005/8/layout/hierarchy5"/>
    <dgm:cxn modelId="{2E8F631E-268C-4D9E-903C-E2CD537C3F0A}" type="presOf" srcId="{B947096C-7CA6-4EA2-933D-57A88F263DAC}" destId="{9B0A3497-3680-49DE-B23C-5B09A72383ED}" srcOrd="0" destOrd="0" presId="urn:microsoft.com/office/officeart/2005/8/layout/hierarchy5"/>
    <dgm:cxn modelId="{4CD9EF6A-8B68-4673-A478-B8029BFA36D7}" type="presOf" srcId="{FB97F7DA-F70B-4089-A1B9-056021F21117}" destId="{CC5A33CF-80C6-490B-BD8D-B542705929AA}" srcOrd="0" destOrd="0" presId="urn:microsoft.com/office/officeart/2005/8/layout/hierarchy5"/>
    <dgm:cxn modelId="{0734409B-2A6A-4610-A8A0-D9F2C9B18AB1}" type="presOf" srcId="{0753F36C-C65F-432A-8825-387198A58473}" destId="{C20E6841-307A-47BB-9E9D-2ADCE1C0F052}" srcOrd="0" destOrd="0" presId="urn:microsoft.com/office/officeart/2005/8/layout/hierarchy5"/>
    <dgm:cxn modelId="{77130656-5894-4CD4-A14D-6ADE2379260D}" type="presOf" srcId="{34961238-A0D9-4415-9EBA-B22C99464B2A}" destId="{735892E9-44C8-4933-802D-4BC8B6F8F1E7}" srcOrd="0" destOrd="0" presId="urn:microsoft.com/office/officeart/2005/8/layout/hierarchy5"/>
    <dgm:cxn modelId="{8A25A88D-997C-4546-B4D5-6AE3533DED7D}" srcId="{CC352A91-32CB-4C65-AD2D-E9465FE7BDF8}" destId="{2412D83E-559A-413F-91EB-FEC2579037C5}" srcOrd="0" destOrd="0" parTransId="{CB234CD3-2350-437A-8D0B-B85DDB370636}" sibTransId="{F449EE01-A906-4BCF-B239-619BFA6B89A0}"/>
    <dgm:cxn modelId="{8EDF2DCC-1357-4EA0-B48D-80C786A00521}" type="presOf" srcId="{B1C2DFC4-D670-4E6D-9DCF-2B796FDEF5A6}" destId="{1D015E4B-E1EE-4394-AAF2-A3898808A55C}" srcOrd="0" destOrd="0" presId="urn:microsoft.com/office/officeart/2005/8/layout/hierarchy5"/>
    <dgm:cxn modelId="{338E933A-8710-420E-9B19-33B13C5CC9E8}" type="presOf" srcId="{790441F6-11BF-4942-A7FB-91F829252E08}" destId="{812A8675-2575-462B-90EF-EB00B2F1CB46}" srcOrd="0" destOrd="0" presId="urn:microsoft.com/office/officeart/2005/8/layout/hierarchy5"/>
    <dgm:cxn modelId="{3175C7D8-C350-4D0F-B598-36764F7B8C31}" type="presOf" srcId="{7EB27F46-3B5F-418A-A89E-0C3A99D8FE31}" destId="{4278D62C-AA48-4FFA-8DAF-267BC6CC371E}" srcOrd="0" destOrd="0" presId="urn:microsoft.com/office/officeart/2005/8/layout/hierarchy5"/>
    <dgm:cxn modelId="{01F36C64-0825-4BA7-ABAE-A62E54CC3B15}" srcId="{8E78B704-A1E7-4A55-A3F9-B0A347D4B22E}" destId="{844FDB4E-5536-42BE-885F-DFA3A340DC5B}" srcOrd="0" destOrd="0" parTransId="{F6CF40C7-D94E-44CF-A005-8801DB7583BD}" sibTransId="{D7B13C78-FD2F-4CA2-B951-5B033F7461B8}"/>
    <dgm:cxn modelId="{CD2F9A9E-6E2F-42A5-97DD-D86E2F166858}" srcId="{2412D83E-559A-413F-91EB-FEC2579037C5}" destId="{61C48110-0692-4EE5-8AFF-B51F9850515E}" srcOrd="4" destOrd="0" parTransId="{7EB27F46-3B5F-418A-A89E-0C3A99D8FE31}" sibTransId="{971CA2AB-0709-42B4-B110-FC4B01AC9373}"/>
    <dgm:cxn modelId="{EFB00BA3-7262-42BE-8D45-F684ED36961A}" srcId="{F4E06DB5-70FD-4849-9E3F-AC8B0217FE70}" destId="{9980D62C-D1C7-46B5-A74A-235F5CF842D0}" srcOrd="0" destOrd="0" parTransId="{0A112EF2-9590-4039-B8B1-EFF27667BF63}" sibTransId="{5E4CABC8-7F24-45DE-9714-99222BA1E706}"/>
    <dgm:cxn modelId="{4D0A377F-18DE-4D1B-9733-507EDC0E7FB9}" srcId="{B947096C-7CA6-4EA2-933D-57A88F263DAC}" destId="{FA102ADF-F461-469C-9FCD-E68D540547CA}" srcOrd="0" destOrd="0" parTransId="{CE149123-5177-4894-8704-906ECF1B1462}" sibTransId="{1534C0F3-1126-49E2-81D9-313AEE7B94F8}"/>
    <dgm:cxn modelId="{D0AC8F6F-1EDD-4E7E-99BC-271B724D28DB}" type="presOf" srcId="{0753F36C-C65F-432A-8825-387198A58473}" destId="{2868ADE9-233C-4421-93C7-F10CF26C5631}" srcOrd="1" destOrd="0" presId="urn:microsoft.com/office/officeart/2005/8/layout/hierarchy5"/>
    <dgm:cxn modelId="{7E162EC3-3711-40A9-9037-CA89E371438B}" type="presOf" srcId="{2295353C-2326-4C36-A5E1-258C45BCA4BC}" destId="{141D2F3F-B8DE-4171-BC71-AC5D7B613519}" srcOrd="1" destOrd="0" presId="urn:microsoft.com/office/officeart/2005/8/layout/hierarchy5"/>
    <dgm:cxn modelId="{4EE53DF8-1B4A-4922-BE16-5F21CA078C03}" type="presOf" srcId="{07B5F18D-CCD3-4D65-ACEB-8EE4AB66EFEE}" destId="{87C7E920-D566-4FC1-8757-591B17B741F7}" srcOrd="0" destOrd="0" presId="urn:microsoft.com/office/officeart/2005/8/layout/hierarchy5"/>
    <dgm:cxn modelId="{7E205C39-E21D-464B-8F99-BF766F83F713}" type="presOf" srcId="{CE149123-5177-4894-8704-906ECF1B1462}" destId="{68400384-D952-46DE-B509-CD1D131AEE75}" srcOrd="0" destOrd="0" presId="urn:microsoft.com/office/officeart/2005/8/layout/hierarchy5"/>
    <dgm:cxn modelId="{1080537B-BEF6-4BF5-8C41-26BE1CDCFDF8}" type="presOf" srcId="{31128B56-C96D-4B0C-AEBD-37C80AD30301}" destId="{6AF365F4-73A9-44BD-8669-03FA06030662}" srcOrd="0" destOrd="0" presId="urn:microsoft.com/office/officeart/2005/8/layout/hierarchy5"/>
    <dgm:cxn modelId="{EAB15ADF-7F58-427E-805B-3E163A548012}" srcId="{2412D83E-559A-413F-91EB-FEC2579037C5}" destId="{F4E06DB5-70FD-4849-9E3F-AC8B0217FE70}" srcOrd="5" destOrd="0" parTransId="{F0FC38DA-403A-4E62-B383-39112AF08833}" sibTransId="{2AA5301F-8D57-454A-B456-DE92B1C6B6EB}"/>
    <dgm:cxn modelId="{2A3135BA-F113-43D4-A80B-29AD5611A52A}" type="presOf" srcId="{FB97F7DA-F70B-4089-A1B9-056021F21117}" destId="{4FE8123F-4857-4D97-9358-09A237B8E8E1}" srcOrd="1" destOrd="0" presId="urn:microsoft.com/office/officeart/2005/8/layout/hierarchy5"/>
    <dgm:cxn modelId="{92347A1F-93C2-4A59-A6F7-753B3E83A680}" type="presOf" srcId="{F2B33C04-B9BC-4716-B43F-DFBD5FFAF9F6}" destId="{02D3FE96-F2EE-4949-A0D9-C1FA90E76E92}" srcOrd="0" destOrd="0" presId="urn:microsoft.com/office/officeart/2005/8/layout/hierarchy5"/>
    <dgm:cxn modelId="{9DF08313-FDCD-4CE4-8AD4-30D1A2C93005}" type="presOf" srcId="{F6CF40C7-D94E-44CF-A005-8801DB7583BD}" destId="{C1F20C8C-A1DD-41F2-8489-30E4A0EDEBCC}" srcOrd="0" destOrd="0" presId="urn:microsoft.com/office/officeart/2005/8/layout/hierarchy5"/>
    <dgm:cxn modelId="{0D677A5B-2F48-4B58-8EA7-78157F64F958}" type="presOf" srcId="{AFFC13BA-20B6-4330-9D03-884E6D89A55A}" destId="{AAF08876-A1F8-4033-B359-9F2E197401C5}" srcOrd="0" destOrd="0" presId="urn:microsoft.com/office/officeart/2005/8/layout/hierarchy5"/>
    <dgm:cxn modelId="{A2CEDA72-3941-415B-835F-79A149F1EEBD}" type="presOf" srcId="{CE149123-5177-4894-8704-906ECF1B1462}" destId="{A94349BC-B516-4929-88C7-CF8FD2AD156C}" srcOrd="1" destOrd="0" presId="urn:microsoft.com/office/officeart/2005/8/layout/hierarchy5"/>
    <dgm:cxn modelId="{7AA18B0C-6135-4C25-9B07-9194C0FECC1F}" srcId="{CC352A91-32CB-4C65-AD2D-E9465FE7BDF8}" destId="{B91B3D72-3BE5-4B02-AE45-0D4F25D72F5D}" srcOrd="2" destOrd="0" parTransId="{945783F0-AE63-47BF-8D1A-0149E4CC7C89}" sibTransId="{2315F226-60A9-411D-92C6-0F144AA7EA85}"/>
    <dgm:cxn modelId="{E0D5F5C9-399E-4054-95F5-E6B8EF3105F7}" srcId="{2412D83E-559A-413F-91EB-FEC2579037C5}" destId="{31128B56-C96D-4B0C-AEBD-37C80AD30301}" srcOrd="3" destOrd="0" parTransId="{EED00142-D046-4CE9-9D41-E4B1E1B40860}" sibTransId="{6F70E8CC-ACD1-45AE-A72F-219D135CF8D3}"/>
    <dgm:cxn modelId="{D7CEC57D-0812-474B-A2F3-D9EC91F92002}" srcId="{2412D83E-559A-413F-91EB-FEC2579037C5}" destId="{8E78B704-A1E7-4A55-A3F9-B0A347D4B22E}" srcOrd="1" destOrd="0" parTransId="{20194934-EED2-4F75-BB10-3E4583D1D8F8}" sibTransId="{B23EC472-915E-40E6-9AA5-328145776832}"/>
    <dgm:cxn modelId="{DD9B1F3C-6F39-4AFA-9693-A07ADB330C15}" type="presOf" srcId="{F4E06DB5-70FD-4849-9E3F-AC8B0217FE70}" destId="{938B0B03-1154-4891-BC8F-D38B1A10DB89}" srcOrd="0" destOrd="0" presId="urn:microsoft.com/office/officeart/2005/8/layout/hierarchy5"/>
    <dgm:cxn modelId="{F42EA375-D719-4CE4-A3C1-C70A94A45BEA}" srcId="{2412D83E-559A-413F-91EB-FEC2579037C5}" destId="{B947096C-7CA6-4EA2-933D-57A88F263DAC}" srcOrd="2" destOrd="0" parTransId="{34961238-A0D9-4415-9EBA-B22C99464B2A}" sibTransId="{3373FE03-A09E-4D27-9058-A7A5E3637AC0}"/>
    <dgm:cxn modelId="{70104351-E292-40D7-94AD-598E78A472D5}" type="presOf" srcId="{20194934-EED2-4F75-BB10-3E4583D1D8F8}" destId="{91BA9345-DEAC-4EF8-A6B7-1D70000C9AF8}" srcOrd="1" destOrd="0" presId="urn:microsoft.com/office/officeart/2005/8/layout/hierarchy5"/>
    <dgm:cxn modelId="{93FA96E8-6F6C-4C07-A9A0-0CE7448241C4}" type="presOf" srcId="{F2B33C04-B9BC-4716-B43F-DFBD5FFAF9F6}" destId="{3AEBC9A3-C46E-4F14-8D72-1EDAC1760529}" srcOrd="1" destOrd="0" presId="urn:microsoft.com/office/officeart/2005/8/layout/hierarchy5"/>
    <dgm:cxn modelId="{A191E959-84B6-423C-89C6-8244522D1B1F}" type="presOf" srcId="{8E78B704-A1E7-4A55-A3F9-B0A347D4B22E}" destId="{2BFB4C3F-6B4B-4937-94C6-E71208117C5B}" srcOrd="0" destOrd="0" presId="urn:microsoft.com/office/officeart/2005/8/layout/hierarchy5"/>
    <dgm:cxn modelId="{4ABA758D-DB3B-4C8F-99D4-B6A6E9F9B28B}" srcId="{CC352A91-32CB-4C65-AD2D-E9465FE7BDF8}" destId="{F2B33C04-B9BC-4716-B43F-DFBD5FFAF9F6}" srcOrd="1" destOrd="0" parTransId="{2650873C-D256-48AC-83DC-789AE8A50A9A}" sibTransId="{F3A26271-DB19-4B5C-A521-84D046544444}"/>
    <dgm:cxn modelId="{BB30EE5D-85DB-442C-A9EA-E429C320C9A3}" type="presOf" srcId="{844FDB4E-5536-42BE-885F-DFA3A340DC5B}" destId="{DB3264FA-2179-4911-AD6D-3423F9B4773A}" srcOrd="0" destOrd="0" presId="urn:microsoft.com/office/officeart/2005/8/layout/hierarchy5"/>
    <dgm:cxn modelId="{D564A0F6-947B-4991-A15A-DD76F4E9373A}" type="presOf" srcId="{1FD2195D-56AD-4363-A227-8D1905AB6866}" destId="{CE08C498-5AFF-49AF-82DB-2F6FF4ECAB96}" srcOrd="1" destOrd="0" presId="urn:microsoft.com/office/officeart/2005/8/layout/hierarchy5"/>
    <dgm:cxn modelId="{6FEA0C30-AF19-434B-B40C-391B80AAF475}" type="presOf" srcId="{0A112EF2-9590-4039-B8B1-EFF27667BF63}" destId="{70DDD8DD-229C-46B9-809C-0EA59D1CAB75}" srcOrd="0" destOrd="0" presId="urn:microsoft.com/office/officeart/2005/8/layout/hierarchy5"/>
    <dgm:cxn modelId="{0863422E-024A-4CD2-9E9A-42E519ECFDD8}" type="presOf" srcId="{0A112EF2-9590-4039-B8B1-EFF27667BF63}" destId="{D0CB5872-1139-4B1C-AC38-1AD4669F8529}" srcOrd="1" destOrd="0" presId="urn:microsoft.com/office/officeart/2005/8/layout/hierarchy5"/>
    <dgm:cxn modelId="{58A8C13B-44EC-41E2-8C61-467AC15DA5AF}" type="presOf" srcId="{9980D62C-D1C7-46B5-A74A-235F5CF842D0}" destId="{F734E6AA-5D57-49D7-8CDD-61CBBF117089}" srcOrd="0" destOrd="0" presId="urn:microsoft.com/office/officeart/2005/8/layout/hierarchy5"/>
    <dgm:cxn modelId="{B3031AC9-94E0-496E-B832-A8B5D53D9460}" type="presOf" srcId="{C0FA5623-865D-4485-AB1D-9CB6BAEE0F0F}" destId="{5DB5C35D-2EBF-4D5B-964E-D10F975D2DD6}" srcOrd="0" destOrd="0" presId="urn:microsoft.com/office/officeart/2005/8/layout/hierarchy5"/>
    <dgm:cxn modelId="{14BF51D3-FD37-4D3F-93DD-6F44235350AC}" type="presOf" srcId="{B91B3D72-3BE5-4B02-AE45-0D4F25D72F5D}" destId="{6A232FAF-BCF7-4EAB-9C9E-D269E59EF28F}" srcOrd="0" destOrd="0" presId="urn:microsoft.com/office/officeart/2005/8/layout/hierarchy5"/>
    <dgm:cxn modelId="{47FDD942-DBE1-4236-9D38-779F7E9F83C4}" type="presOf" srcId="{EED00142-D046-4CE9-9D41-E4B1E1B40860}" destId="{DC151013-C154-40F7-A19C-35DD9F50C3D5}" srcOrd="1" destOrd="0" presId="urn:microsoft.com/office/officeart/2005/8/layout/hierarchy5"/>
    <dgm:cxn modelId="{06A24493-84B1-4318-87D1-85CE13EB27A8}" type="presOf" srcId="{20194934-EED2-4F75-BB10-3E4583D1D8F8}" destId="{9FC48874-BA06-42CC-94F6-386466BC30B6}" srcOrd="0" destOrd="0" presId="urn:microsoft.com/office/officeart/2005/8/layout/hierarchy5"/>
    <dgm:cxn modelId="{5F43F5BA-5E2F-45D7-B996-5AAA475032C2}" type="presOf" srcId="{FA102ADF-F461-469C-9FCD-E68D540547CA}" destId="{9CAB857B-BF2E-4F7F-85ED-445E046AFD3D}" srcOrd="0" destOrd="0" presId="urn:microsoft.com/office/officeart/2005/8/layout/hierarchy5"/>
    <dgm:cxn modelId="{0D823B30-BC95-4D79-B548-BC4930EAF06C}" type="presOf" srcId="{B1C2DFC4-D670-4E6D-9DCF-2B796FDEF5A6}" destId="{ADD9F115-F496-4339-A0C5-8E9A71EF1011}" srcOrd="1" destOrd="0" presId="urn:microsoft.com/office/officeart/2005/8/layout/hierarchy5"/>
    <dgm:cxn modelId="{87910A8A-36BA-46D9-8D32-96362F476C7A}" type="presOf" srcId="{2412D83E-559A-413F-91EB-FEC2579037C5}" destId="{194DCB46-5C8A-45A8-B39A-CEE339EC63B5}" srcOrd="0" destOrd="0" presId="urn:microsoft.com/office/officeart/2005/8/layout/hierarchy5"/>
    <dgm:cxn modelId="{F57A06AD-8AC3-465E-B115-77C3E4023004}" type="presOf" srcId="{CC352A91-32CB-4C65-AD2D-E9465FE7BDF8}" destId="{0BD238E8-CD3B-41E2-A8CE-79A8855DBD11}" srcOrd="0" destOrd="0" presId="urn:microsoft.com/office/officeart/2005/8/layout/hierarchy5"/>
    <dgm:cxn modelId="{30E2DEDF-42FE-4CF0-82D8-C8F230BD8825}" type="presOf" srcId="{F0FC38DA-403A-4E62-B383-39112AF08833}" destId="{AFFCA80A-5330-4DE7-9C81-7BE88ED8A164}" srcOrd="1" destOrd="0" presId="urn:microsoft.com/office/officeart/2005/8/layout/hierarchy5"/>
    <dgm:cxn modelId="{9FCDDE8E-D0A2-42B2-8283-63F865383302}" srcId="{61C48110-0692-4EE5-8AFF-B51F9850515E}" destId="{AFFC13BA-20B6-4330-9D03-884E6D89A55A}" srcOrd="0" destOrd="0" parTransId="{1FD2195D-56AD-4363-A227-8D1905AB6866}" sibTransId="{1C5FD6C9-356F-4F27-A1D4-896868EA2DA0}"/>
    <dgm:cxn modelId="{8BD0EE9B-5678-4CEC-9C91-0B876771703F}" srcId="{B947096C-7CA6-4EA2-933D-57A88F263DAC}" destId="{07B5F18D-CCD3-4D65-ACEB-8EE4AB66EFEE}" srcOrd="1" destOrd="0" parTransId="{2295353C-2326-4C36-A5E1-258C45BCA4BC}" sibTransId="{2BD46EE1-6B11-486F-9B8C-1F7872D3E16D}"/>
    <dgm:cxn modelId="{03E27D3B-5A7C-4F62-9439-65F2D588AAA2}" type="presOf" srcId="{7CAB501E-96DF-4D20-8EEA-1668ADA2369E}" destId="{E4138006-EEF0-4BE7-ADBA-38F2951B8AED}" srcOrd="1" destOrd="0" presId="urn:microsoft.com/office/officeart/2005/8/layout/hierarchy5"/>
    <dgm:cxn modelId="{F3086939-CAD4-434E-8378-7702F6D28395}" type="presOf" srcId="{EED00142-D046-4CE9-9D41-E4B1E1B40860}" destId="{FE028F4B-2DC1-4B62-9E63-B64414756567}" srcOrd="0" destOrd="0" presId="urn:microsoft.com/office/officeart/2005/8/layout/hierarchy5"/>
    <dgm:cxn modelId="{B3F15A5D-DFAF-49AC-8648-D6623763C7A3}" type="presOf" srcId="{7EB27F46-3B5F-418A-A89E-0C3A99D8FE31}" destId="{B9D8BED9-04C0-4792-9CE8-84CCC37CD503}" srcOrd="1" destOrd="0" presId="urn:microsoft.com/office/officeart/2005/8/layout/hierarchy5"/>
    <dgm:cxn modelId="{86E273B9-D5B9-4AD7-84DF-F4C5DFDAF3AF}" type="presOf" srcId="{34961238-A0D9-4415-9EBA-B22C99464B2A}" destId="{8211844A-0DA9-4F4B-ADC6-41892A5E01A0}" srcOrd="1" destOrd="0" presId="urn:microsoft.com/office/officeart/2005/8/layout/hierarchy5"/>
    <dgm:cxn modelId="{A98D4022-FF89-4573-8F27-9E801360C788}" type="presOf" srcId="{2295353C-2326-4C36-A5E1-258C45BCA4BC}" destId="{031ACAF1-7B41-4624-AFB2-6905324DDC7C}" srcOrd="0" destOrd="0" presId="urn:microsoft.com/office/officeart/2005/8/layout/hierarchy5"/>
    <dgm:cxn modelId="{868B4FE8-5038-423B-A39E-983E5EF0D534}" type="presOf" srcId="{B91B3D72-3BE5-4B02-AE45-0D4F25D72F5D}" destId="{3798540C-457A-4931-84C0-B4ADDCC7C668}" srcOrd="1" destOrd="0" presId="urn:microsoft.com/office/officeart/2005/8/layout/hierarchy5"/>
    <dgm:cxn modelId="{DEA04B94-37BD-47EB-8895-E249B1F24E3A}" srcId="{C0FA5623-865D-4485-AB1D-9CB6BAEE0F0F}" destId="{6F1050E7-DD5E-41AA-AE6A-2F629AB0074D}" srcOrd="0" destOrd="0" parTransId="{7CAB501E-96DF-4D20-8EEA-1668ADA2369E}" sibTransId="{D9ACED59-4C22-4044-BD64-7CDD603858FE}"/>
    <dgm:cxn modelId="{83CDE960-7A0D-4D75-9569-DE2191B17E85}" srcId="{2412D83E-559A-413F-91EB-FEC2579037C5}" destId="{C0FA5623-865D-4485-AB1D-9CB6BAEE0F0F}" srcOrd="0" destOrd="0" parTransId="{0753F36C-C65F-432A-8825-387198A58473}" sibTransId="{A1E469B7-95F8-468F-9D33-916A653B358A}"/>
    <dgm:cxn modelId="{E31F1407-A216-4E32-8A60-D4182673558A}" type="presOf" srcId="{7CAB501E-96DF-4D20-8EEA-1668ADA2369E}" destId="{0F114506-B089-47AE-BBEA-F6889567553B}" srcOrd="0" destOrd="0" presId="urn:microsoft.com/office/officeart/2005/8/layout/hierarchy5"/>
    <dgm:cxn modelId="{4757FA45-9B25-4740-BB5F-3110F59B6EA9}" type="presOf" srcId="{61C48110-0692-4EE5-8AFF-B51F9850515E}" destId="{6A6A8CB4-8146-41ED-8E47-6C42C5D24677}" srcOrd="0" destOrd="0" presId="urn:microsoft.com/office/officeart/2005/8/layout/hierarchy5"/>
    <dgm:cxn modelId="{19B584A7-1810-435E-8B39-1844C632897F}" type="presOf" srcId="{6F1050E7-DD5E-41AA-AE6A-2F629AB0074D}" destId="{6E2E3194-8DAF-4EAA-9EB7-903B664A3484}" srcOrd="0" destOrd="0" presId="urn:microsoft.com/office/officeart/2005/8/layout/hierarchy5"/>
    <dgm:cxn modelId="{13CCFFFF-F996-44F0-80BC-C36CABB2A25E}" type="presOf" srcId="{F0FC38DA-403A-4E62-B383-39112AF08833}" destId="{B4778A6F-3FC3-461F-B3BF-5625E0AF4943}" srcOrd="0" destOrd="0" presId="urn:microsoft.com/office/officeart/2005/8/layout/hierarchy5"/>
    <dgm:cxn modelId="{04ED0501-17D0-4FB8-8A67-254A8167705F}" type="presParOf" srcId="{0BD238E8-CD3B-41E2-A8CE-79A8855DBD11}" destId="{C1DFCBD9-CC18-4B3A-951E-CFD66FA9D91F}" srcOrd="0" destOrd="0" presId="urn:microsoft.com/office/officeart/2005/8/layout/hierarchy5"/>
    <dgm:cxn modelId="{633893AC-489E-40D1-9CD7-F7DC63796CEE}" type="presParOf" srcId="{C1DFCBD9-CC18-4B3A-951E-CFD66FA9D91F}" destId="{9F73FE06-B3BE-4351-AFED-6E26D92E7906}" srcOrd="0" destOrd="0" presId="urn:microsoft.com/office/officeart/2005/8/layout/hierarchy5"/>
    <dgm:cxn modelId="{D33BAD66-C29D-47F7-9041-A240D23578B5}" type="presParOf" srcId="{C1DFCBD9-CC18-4B3A-951E-CFD66FA9D91F}" destId="{AE34DA94-776F-4EA7-854F-BADE406B6DEB}" srcOrd="1" destOrd="0" presId="urn:microsoft.com/office/officeart/2005/8/layout/hierarchy5"/>
    <dgm:cxn modelId="{7FF0BE89-B256-4A30-AC43-B2D2ECB2C6A8}" type="presParOf" srcId="{AE34DA94-776F-4EA7-854F-BADE406B6DEB}" destId="{A15C6921-514E-4590-81F8-7860FB29C45A}" srcOrd="0" destOrd="0" presId="urn:microsoft.com/office/officeart/2005/8/layout/hierarchy5"/>
    <dgm:cxn modelId="{B6AC81A6-8CCB-405C-815F-679C84E6AB8D}" type="presParOf" srcId="{A15C6921-514E-4590-81F8-7860FB29C45A}" destId="{194DCB46-5C8A-45A8-B39A-CEE339EC63B5}" srcOrd="0" destOrd="0" presId="urn:microsoft.com/office/officeart/2005/8/layout/hierarchy5"/>
    <dgm:cxn modelId="{2E6CBD2B-0ACE-4771-9C09-EE0309B4CACD}" type="presParOf" srcId="{A15C6921-514E-4590-81F8-7860FB29C45A}" destId="{47C54ED4-8E90-47E0-A588-369714639559}" srcOrd="1" destOrd="0" presId="urn:microsoft.com/office/officeart/2005/8/layout/hierarchy5"/>
    <dgm:cxn modelId="{D48A209D-2BC1-46AB-8E3E-6A54C55C1835}" type="presParOf" srcId="{47C54ED4-8E90-47E0-A588-369714639559}" destId="{C20E6841-307A-47BB-9E9D-2ADCE1C0F052}" srcOrd="0" destOrd="0" presId="urn:microsoft.com/office/officeart/2005/8/layout/hierarchy5"/>
    <dgm:cxn modelId="{115A31F8-ADE9-4328-8611-2350F1063FD6}" type="presParOf" srcId="{C20E6841-307A-47BB-9E9D-2ADCE1C0F052}" destId="{2868ADE9-233C-4421-93C7-F10CF26C5631}" srcOrd="0" destOrd="0" presId="urn:microsoft.com/office/officeart/2005/8/layout/hierarchy5"/>
    <dgm:cxn modelId="{88F3EA48-B2B7-4A71-8BC6-0ABED47D6976}" type="presParOf" srcId="{47C54ED4-8E90-47E0-A588-369714639559}" destId="{81599C35-AFC7-4112-B538-3187D1FA623E}" srcOrd="1" destOrd="0" presId="urn:microsoft.com/office/officeart/2005/8/layout/hierarchy5"/>
    <dgm:cxn modelId="{078B4183-1E3E-442C-8B9A-6A9BBC2AAB5E}" type="presParOf" srcId="{81599C35-AFC7-4112-B538-3187D1FA623E}" destId="{5DB5C35D-2EBF-4D5B-964E-D10F975D2DD6}" srcOrd="0" destOrd="0" presId="urn:microsoft.com/office/officeart/2005/8/layout/hierarchy5"/>
    <dgm:cxn modelId="{40BA511A-52D3-4D1A-967F-BD65865676F2}" type="presParOf" srcId="{81599C35-AFC7-4112-B538-3187D1FA623E}" destId="{53EF86B6-D9D6-45D2-B1E4-A0234E07F247}" srcOrd="1" destOrd="0" presId="urn:microsoft.com/office/officeart/2005/8/layout/hierarchy5"/>
    <dgm:cxn modelId="{2C4C242E-324F-4E19-BA75-5254B556681C}" type="presParOf" srcId="{53EF86B6-D9D6-45D2-B1E4-A0234E07F247}" destId="{0F114506-B089-47AE-BBEA-F6889567553B}" srcOrd="0" destOrd="0" presId="urn:microsoft.com/office/officeart/2005/8/layout/hierarchy5"/>
    <dgm:cxn modelId="{58E35CD0-AD9C-45E1-B7C7-0006374E16BD}" type="presParOf" srcId="{0F114506-B089-47AE-BBEA-F6889567553B}" destId="{E4138006-EEF0-4BE7-ADBA-38F2951B8AED}" srcOrd="0" destOrd="0" presId="urn:microsoft.com/office/officeart/2005/8/layout/hierarchy5"/>
    <dgm:cxn modelId="{E8CC2120-FD53-4C22-9922-87EA45FD4C21}" type="presParOf" srcId="{53EF86B6-D9D6-45D2-B1E4-A0234E07F247}" destId="{05BF8347-56E8-49AD-8B46-25047981FC0A}" srcOrd="1" destOrd="0" presId="urn:microsoft.com/office/officeart/2005/8/layout/hierarchy5"/>
    <dgm:cxn modelId="{00D3E759-AA05-49B6-8EA7-200BB0E92139}" type="presParOf" srcId="{05BF8347-56E8-49AD-8B46-25047981FC0A}" destId="{6E2E3194-8DAF-4EAA-9EB7-903B664A3484}" srcOrd="0" destOrd="0" presId="urn:microsoft.com/office/officeart/2005/8/layout/hierarchy5"/>
    <dgm:cxn modelId="{BD0B8CAD-1D73-4DDA-888E-60A8525E939C}" type="presParOf" srcId="{05BF8347-56E8-49AD-8B46-25047981FC0A}" destId="{D1A72594-A53D-4E1A-A1D1-F11C8C1CE890}" srcOrd="1" destOrd="0" presId="urn:microsoft.com/office/officeart/2005/8/layout/hierarchy5"/>
    <dgm:cxn modelId="{A6237540-D2B5-43D7-B975-5922ECC30B45}" type="presParOf" srcId="{47C54ED4-8E90-47E0-A588-369714639559}" destId="{9FC48874-BA06-42CC-94F6-386466BC30B6}" srcOrd="2" destOrd="0" presId="urn:microsoft.com/office/officeart/2005/8/layout/hierarchy5"/>
    <dgm:cxn modelId="{48F452D1-60E4-4774-9DB1-B93817E55B72}" type="presParOf" srcId="{9FC48874-BA06-42CC-94F6-386466BC30B6}" destId="{91BA9345-DEAC-4EF8-A6B7-1D70000C9AF8}" srcOrd="0" destOrd="0" presId="urn:microsoft.com/office/officeart/2005/8/layout/hierarchy5"/>
    <dgm:cxn modelId="{81174E03-FD60-4C0D-BFFE-4CFE4010ED44}" type="presParOf" srcId="{47C54ED4-8E90-47E0-A588-369714639559}" destId="{0B3A5657-C412-46D2-BCFF-E9B2FA77F84C}" srcOrd="3" destOrd="0" presId="urn:microsoft.com/office/officeart/2005/8/layout/hierarchy5"/>
    <dgm:cxn modelId="{BF184FE2-E336-434F-9154-00815180464A}" type="presParOf" srcId="{0B3A5657-C412-46D2-BCFF-E9B2FA77F84C}" destId="{2BFB4C3F-6B4B-4937-94C6-E71208117C5B}" srcOrd="0" destOrd="0" presId="urn:microsoft.com/office/officeart/2005/8/layout/hierarchy5"/>
    <dgm:cxn modelId="{B4C70563-19AB-4878-ABA3-471A936B9971}" type="presParOf" srcId="{0B3A5657-C412-46D2-BCFF-E9B2FA77F84C}" destId="{B9B20D74-DF1E-445D-BAB6-D318B9EC8484}" srcOrd="1" destOrd="0" presId="urn:microsoft.com/office/officeart/2005/8/layout/hierarchy5"/>
    <dgm:cxn modelId="{C4577B20-2A4A-4078-8EC1-1F7D3CBA92F3}" type="presParOf" srcId="{B9B20D74-DF1E-445D-BAB6-D318B9EC8484}" destId="{C1F20C8C-A1DD-41F2-8489-30E4A0EDEBCC}" srcOrd="0" destOrd="0" presId="urn:microsoft.com/office/officeart/2005/8/layout/hierarchy5"/>
    <dgm:cxn modelId="{E8F82A94-2D5D-4AB8-843D-E6D0F26871DE}" type="presParOf" srcId="{C1F20C8C-A1DD-41F2-8489-30E4A0EDEBCC}" destId="{F1567B70-F631-47BE-ADFA-91A786C82224}" srcOrd="0" destOrd="0" presId="urn:microsoft.com/office/officeart/2005/8/layout/hierarchy5"/>
    <dgm:cxn modelId="{8623E7C2-9D26-42B5-88FA-55372425D694}" type="presParOf" srcId="{B9B20D74-DF1E-445D-BAB6-D318B9EC8484}" destId="{AA48078F-925A-43ED-89FF-96E323DD261D}" srcOrd="1" destOrd="0" presId="urn:microsoft.com/office/officeart/2005/8/layout/hierarchy5"/>
    <dgm:cxn modelId="{7DC2CAFD-C792-49E2-A1B1-DA560BEADFEE}" type="presParOf" srcId="{AA48078F-925A-43ED-89FF-96E323DD261D}" destId="{DB3264FA-2179-4911-AD6D-3423F9B4773A}" srcOrd="0" destOrd="0" presId="urn:microsoft.com/office/officeart/2005/8/layout/hierarchy5"/>
    <dgm:cxn modelId="{46B39AE0-4AAD-4D14-8B4D-748869033593}" type="presParOf" srcId="{AA48078F-925A-43ED-89FF-96E323DD261D}" destId="{E6CB225D-87D0-4C45-93F4-4061B47D2929}" srcOrd="1" destOrd="0" presId="urn:microsoft.com/office/officeart/2005/8/layout/hierarchy5"/>
    <dgm:cxn modelId="{CBF69EBF-C2C8-473E-95E1-D4E2B22848CC}" type="presParOf" srcId="{47C54ED4-8E90-47E0-A588-369714639559}" destId="{735892E9-44C8-4933-802D-4BC8B6F8F1E7}" srcOrd="4" destOrd="0" presId="urn:microsoft.com/office/officeart/2005/8/layout/hierarchy5"/>
    <dgm:cxn modelId="{838A50FA-4449-40D8-B154-52A2CF68FE3C}" type="presParOf" srcId="{735892E9-44C8-4933-802D-4BC8B6F8F1E7}" destId="{8211844A-0DA9-4F4B-ADC6-41892A5E01A0}" srcOrd="0" destOrd="0" presId="urn:microsoft.com/office/officeart/2005/8/layout/hierarchy5"/>
    <dgm:cxn modelId="{8FA5946C-3CF9-45F8-9D9E-4028BFBDFF07}" type="presParOf" srcId="{47C54ED4-8E90-47E0-A588-369714639559}" destId="{B8841725-1FD3-4DA5-9E42-2BAC9E304CDA}" srcOrd="5" destOrd="0" presId="urn:microsoft.com/office/officeart/2005/8/layout/hierarchy5"/>
    <dgm:cxn modelId="{5F352221-1769-441F-867C-237E7B9C26A5}" type="presParOf" srcId="{B8841725-1FD3-4DA5-9E42-2BAC9E304CDA}" destId="{9B0A3497-3680-49DE-B23C-5B09A72383ED}" srcOrd="0" destOrd="0" presId="urn:microsoft.com/office/officeart/2005/8/layout/hierarchy5"/>
    <dgm:cxn modelId="{FAEDCC15-1C8D-40F2-A605-B5A5885ABFB7}" type="presParOf" srcId="{B8841725-1FD3-4DA5-9E42-2BAC9E304CDA}" destId="{7EBE6E4F-311A-4F4C-B012-372ABECB60FD}" srcOrd="1" destOrd="0" presId="urn:microsoft.com/office/officeart/2005/8/layout/hierarchy5"/>
    <dgm:cxn modelId="{DCB5A6EB-0233-40BC-B61D-AD6CECE8B074}" type="presParOf" srcId="{7EBE6E4F-311A-4F4C-B012-372ABECB60FD}" destId="{68400384-D952-46DE-B509-CD1D131AEE75}" srcOrd="0" destOrd="0" presId="urn:microsoft.com/office/officeart/2005/8/layout/hierarchy5"/>
    <dgm:cxn modelId="{09D4EFB5-D485-44ED-BE98-E64A5074E250}" type="presParOf" srcId="{68400384-D952-46DE-B509-CD1D131AEE75}" destId="{A94349BC-B516-4929-88C7-CF8FD2AD156C}" srcOrd="0" destOrd="0" presId="urn:microsoft.com/office/officeart/2005/8/layout/hierarchy5"/>
    <dgm:cxn modelId="{ACD1D1AA-B115-493A-B749-73C3D3CC3BE2}" type="presParOf" srcId="{7EBE6E4F-311A-4F4C-B012-372ABECB60FD}" destId="{7B885BE8-B003-4E05-95A8-7C0A4148B211}" srcOrd="1" destOrd="0" presId="urn:microsoft.com/office/officeart/2005/8/layout/hierarchy5"/>
    <dgm:cxn modelId="{78A09633-B851-4846-A8B2-AFEC338F1696}" type="presParOf" srcId="{7B885BE8-B003-4E05-95A8-7C0A4148B211}" destId="{9CAB857B-BF2E-4F7F-85ED-445E046AFD3D}" srcOrd="0" destOrd="0" presId="urn:microsoft.com/office/officeart/2005/8/layout/hierarchy5"/>
    <dgm:cxn modelId="{BF1E9CF8-BB46-46F0-BA03-B17A66D653FC}" type="presParOf" srcId="{7B885BE8-B003-4E05-95A8-7C0A4148B211}" destId="{3ECF1EA7-CF6A-4AE6-9F4B-DD94C4595989}" srcOrd="1" destOrd="0" presId="urn:microsoft.com/office/officeart/2005/8/layout/hierarchy5"/>
    <dgm:cxn modelId="{D247AEFD-1CE4-4CF4-8CCF-E4364C1FDEF1}" type="presParOf" srcId="{7EBE6E4F-311A-4F4C-B012-372ABECB60FD}" destId="{031ACAF1-7B41-4624-AFB2-6905324DDC7C}" srcOrd="2" destOrd="0" presId="urn:microsoft.com/office/officeart/2005/8/layout/hierarchy5"/>
    <dgm:cxn modelId="{D9058631-3585-4B10-9DCE-7EA78F499489}" type="presParOf" srcId="{031ACAF1-7B41-4624-AFB2-6905324DDC7C}" destId="{141D2F3F-B8DE-4171-BC71-AC5D7B613519}" srcOrd="0" destOrd="0" presId="urn:microsoft.com/office/officeart/2005/8/layout/hierarchy5"/>
    <dgm:cxn modelId="{D7726B5C-891A-4ABB-8A49-FB37DC8177AC}" type="presParOf" srcId="{7EBE6E4F-311A-4F4C-B012-372ABECB60FD}" destId="{4E70FBD3-9D36-4A8B-839A-F9A7A352483F}" srcOrd="3" destOrd="0" presId="urn:microsoft.com/office/officeart/2005/8/layout/hierarchy5"/>
    <dgm:cxn modelId="{F9047931-EED5-44D8-8924-85A95F61A914}" type="presParOf" srcId="{4E70FBD3-9D36-4A8B-839A-F9A7A352483F}" destId="{87C7E920-D566-4FC1-8757-591B17B741F7}" srcOrd="0" destOrd="0" presId="urn:microsoft.com/office/officeart/2005/8/layout/hierarchy5"/>
    <dgm:cxn modelId="{F6F75D86-F860-4F1E-A3DD-AE4C16557D96}" type="presParOf" srcId="{4E70FBD3-9D36-4A8B-839A-F9A7A352483F}" destId="{BC05E3E5-BF9F-4736-91EB-D8F55F77BBAF}" srcOrd="1" destOrd="0" presId="urn:microsoft.com/office/officeart/2005/8/layout/hierarchy5"/>
    <dgm:cxn modelId="{22316826-4E8D-4684-97F5-17288A24C8BF}" type="presParOf" srcId="{47C54ED4-8E90-47E0-A588-369714639559}" destId="{FE028F4B-2DC1-4B62-9E63-B64414756567}" srcOrd="6" destOrd="0" presId="urn:microsoft.com/office/officeart/2005/8/layout/hierarchy5"/>
    <dgm:cxn modelId="{4F35C42E-230D-4B6A-8B4E-58EE25A08083}" type="presParOf" srcId="{FE028F4B-2DC1-4B62-9E63-B64414756567}" destId="{DC151013-C154-40F7-A19C-35DD9F50C3D5}" srcOrd="0" destOrd="0" presId="urn:microsoft.com/office/officeart/2005/8/layout/hierarchy5"/>
    <dgm:cxn modelId="{B68555B0-89EE-4CD6-83CA-36D2016E2A01}" type="presParOf" srcId="{47C54ED4-8E90-47E0-A588-369714639559}" destId="{6011CD50-6887-4DA9-BEC5-A5A47532B9F6}" srcOrd="7" destOrd="0" presId="urn:microsoft.com/office/officeart/2005/8/layout/hierarchy5"/>
    <dgm:cxn modelId="{96A7857E-0BE4-4ABD-ADAA-F978D2FC2884}" type="presParOf" srcId="{6011CD50-6887-4DA9-BEC5-A5A47532B9F6}" destId="{6AF365F4-73A9-44BD-8669-03FA06030662}" srcOrd="0" destOrd="0" presId="urn:microsoft.com/office/officeart/2005/8/layout/hierarchy5"/>
    <dgm:cxn modelId="{3059C901-5EBC-4F16-8454-A53E6C427F0A}" type="presParOf" srcId="{6011CD50-6887-4DA9-BEC5-A5A47532B9F6}" destId="{D4DD2C5F-EBE3-4CE9-AEE4-3DE720177C0D}" srcOrd="1" destOrd="0" presId="urn:microsoft.com/office/officeart/2005/8/layout/hierarchy5"/>
    <dgm:cxn modelId="{69606463-EFC0-4D1B-985B-BEEDB22C3E20}" type="presParOf" srcId="{D4DD2C5F-EBE3-4CE9-AEE4-3DE720177C0D}" destId="{CC5A33CF-80C6-490B-BD8D-B542705929AA}" srcOrd="0" destOrd="0" presId="urn:microsoft.com/office/officeart/2005/8/layout/hierarchy5"/>
    <dgm:cxn modelId="{A2F6F4F4-9540-4024-81CC-ADBAAE74E4C6}" type="presParOf" srcId="{CC5A33CF-80C6-490B-BD8D-B542705929AA}" destId="{4FE8123F-4857-4D97-9358-09A237B8E8E1}" srcOrd="0" destOrd="0" presId="urn:microsoft.com/office/officeart/2005/8/layout/hierarchy5"/>
    <dgm:cxn modelId="{D32AF0A9-BC2C-4C13-9B25-C0CFE0BF35F1}" type="presParOf" srcId="{D4DD2C5F-EBE3-4CE9-AEE4-3DE720177C0D}" destId="{FA21F4FB-6416-4F42-BFA3-EB7BF2082738}" srcOrd="1" destOrd="0" presId="urn:microsoft.com/office/officeart/2005/8/layout/hierarchy5"/>
    <dgm:cxn modelId="{6950716B-B671-4987-AB33-D7B2D4E768A9}" type="presParOf" srcId="{FA21F4FB-6416-4F42-BFA3-EB7BF2082738}" destId="{812A8675-2575-462B-90EF-EB00B2F1CB46}" srcOrd="0" destOrd="0" presId="urn:microsoft.com/office/officeart/2005/8/layout/hierarchy5"/>
    <dgm:cxn modelId="{F2A7AB5B-4375-46B4-A938-33D97E84A03A}" type="presParOf" srcId="{FA21F4FB-6416-4F42-BFA3-EB7BF2082738}" destId="{B41B6E21-5CCA-44A6-8CEF-B5DD49368D20}" srcOrd="1" destOrd="0" presId="urn:microsoft.com/office/officeart/2005/8/layout/hierarchy5"/>
    <dgm:cxn modelId="{F509C786-4125-40EE-AF85-0105DFA57618}" type="presParOf" srcId="{47C54ED4-8E90-47E0-A588-369714639559}" destId="{4278D62C-AA48-4FFA-8DAF-267BC6CC371E}" srcOrd="8" destOrd="0" presId="urn:microsoft.com/office/officeart/2005/8/layout/hierarchy5"/>
    <dgm:cxn modelId="{46772F4D-C44F-4B87-80BF-349DAF4C5E04}" type="presParOf" srcId="{4278D62C-AA48-4FFA-8DAF-267BC6CC371E}" destId="{B9D8BED9-04C0-4792-9CE8-84CCC37CD503}" srcOrd="0" destOrd="0" presId="urn:microsoft.com/office/officeart/2005/8/layout/hierarchy5"/>
    <dgm:cxn modelId="{6B5FCA76-5B73-4A27-8CA2-AAAB92207755}" type="presParOf" srcId="{47C54ED4-8E90-47E0-A588-369714639559}" destId="{38BBCF0E-93ED-4DD5-AA10-0CF92A2F59B6}" srcOrd="9" destOrd="0" presId="urn:microsoft.com/office/officeart/2005/8/layout/hierarchy5"/>
    <dgm:cxn modelId="{3D4A2899-64D2-4C19-A7E2-AF8BC6399FB9}" type="presParOf" srcId="{38BBCF0E-93ED-4DD5-AA10-0CF92A2F59B6}" destId="{6A6A8CB4-8146-41ED-8E47-6C42C5D24677}" srcOrd="0" destOrd="0" presId="urn:microsoft.com/office/officeart/2005/8/layout/hierarchy5"/>
    <dgm:cxn modelId="{2CCBF77B-04FE-4CB9-8AEC-A87166EC5A2D}" type="presParOf" srcId="{38BBCF0E-93ED-4DD5-AA10-0CF92A2F59B6}" destId="{567EC336-CC81-4921-9205-F1A0272FAA70}" srcOrd="1" destOrd="0" presId="urn:microsoft.com/office/officeart/2005/8/layout/hierarchy5"/>
    <dgm:cxn modelId="{E627FB9C-93A1-42B8-B990-AD82756501B4}" type="presParOf" srcId="{567EC336-CC81-4921-9205-F1A0272FAA70}" destId="{14211529-471C-46B4-93DC-D1D2E3105BE4}" srcOrd="0" destOrd="0" presId="urn:microsoft.com/office/officeart/2005/8/layout/hierarchy5"/>
    <dgm:cxn modelId="{FA06D559-2975-4CE9-B887-E50EAAA1DA58}" type="presParOf" srcId="{14211529-471C-46B4-93DC-D1D2E3105BE4}" destId="{CE08C498-5AFF-49AF-82DB-2F6FF4ECAB96}" srcOrd="0" destOrd="0" presId="urn:microsoft.com/office/officeart/2005/8/layout/hierarchy5"/>
    <dgm:cxn modelId="{AE6D3A86-B310-43B0-8CB7-824756995C37}" type="presParOf" srcId="{567EC336-CC81-4921-9205-F1A0272FAA70}" destId="{EB1E72F8-98C9-4820-8592-C11427986C54}" srcOrd="1" destOrd="0" presId="urn:microsoft.com/office/officeart/2005/8/layout/hierarchy5"/>
    <dgm:cxn modelId="{79930AD8-7080-45E1-9B4C-8499F5D35152}" type="presParOf" srcId="{EB1E72F8-98C9-4820-8592-C11427986C54}" destId="{AAF08876-A1F8-4033-B359-9F2E197401C5}" srcOrd="0" destOrd="0" presId="urn:microsoft.com/office/officeart/2005/8/layout/hierarchy5"/>
    <dgm:cxn modelId="{8C8EA2C2-85F5-4B2E-8DE5-B4E5924F9A64}" type="presParOf" srcId="{EB1E72F8-98C9-4820-8592-C11427986C54}" destId="{3DBECC73-FF8E-4998-9EBC-9BAF6531E405}" srcOrd="1" destOrd="0" presId="urn:microsoft.com/office/officeart/2005/8/layout/hierarchy5"/>
    <dgm:cxn modelId="{53008475-211D-4D54-B483-D49B03FF1A16}" type="presParOf" srcId="{47C54ED4-8E90-47E0-A588-369714639559}" destId="{B4778A6F-3FC3-461F-B3BF-5625E0AF4943}" srcOrd="10" destOrd="0" presId="urn:microsoft.com/office/officeart/2005/8/layout/hierarchy5"/>
    <dgm:cxn modelId="{2100579B-05FE-4D8D-B27C-D1434520A10E}" type="presParOf" srcId="{B4778A6F-3FC3-461F-B3BF-5625E0AF4943}" destId="{AFFCA80A-5330-4DE7-9C81-7BE88ED8A164}" srcOrd="0" destOrd="0" presId="urn:microsoft.com/office/officeart/2005/8/layout/hierarchy5"/>
    <dgm:cxn modelId="{FA0EE321-B0A2-4B28-A9F6-2EA93292AF3C}" type="presParOf" srcId="{47C54ED4-8E90-47E0-A588-369714639559}" destId="{2BD29106-DD54-42E3-9BB0-3F1B93507B81}" srcOrd="11" destOrd="0" presId="urn:microsoft.com/office/officeart/2005/8/layout/hierarchy5"/>
    <dgm:cxn modelId="{FC340DAF-BC59-4DEF-B06F-E8B95A9435C9}" type="presParOf" srcId="{2BD29106-DD54-42E3-9BB0-3F1B93507B81}" destId="{938B0B03-1154-4891-BC8F-D38B1A10DB89}" srcOrd="0" destOrd="0" presId="urn:microsoft.com/office/officeart/2005/8/layout/hierarchy5"/>
    <dgm:cxn modelId="{F9685ADD-3437-45BF-86C6-5867610BD8A7}" type="presParOf" srcId="{2BD29106-DD54-42E3-9BB0-3F1B93507B81}" destId="{8E30A388-9A1E-4D93-BC7E-77434255A754}" srcOrd="1" destOrd="0" presId="urn:microsoft.com/office/officeart/2005/8/layout/hierarchy5"/>
    <dgm:cxn modelId="{3D0A4229-C419-4B5D-BB60-551CF3739767}" type="presParOf" srcId="{8E30A388-9A1E-4D93-BC7E-77434255A754}" destId="{70DDD8DD-229C-46B9-809C-0EA59D1CAB75}" srcOrd="0" destOrd="0" presId="urn:microsoft.com/office/officeart/2005/8/layout/hierarchy5"/>
    <dgm:cxn modelId="{7CCD37B7-4BAB-4EAA-B70C-EEEC273C10CD}" type="presParOf" srcId="{70DDD8DD-229C-46B9-809C-0EA59D1CAB75}" destId="{D0CB5872-1139-4B1C-AC38-1AD4669F8529}" srcOrd="0" destOrd="0" presId="urn:microsoft.com/office/officeart/2005/8/layout/hierarchy5"/>
    <dgm:cxn modelId="{0DD24D60-7656-42B8-9C30-3980A9C06B36}" type="presParOf" srcId="{8E30A388-9A1E-4D93-BC7E-77434255A754}" destId="{BD9BF0F5-89DE-41F4-8ADE-1CE8C98961F6}" srcOrd="1" destOrd="0" presId="urn:microsoft.com/office/officeart/2005/8/layout/hierarchy5"/>
    <dgm:cxn modelId="{D7AD3372-AD2A-4A42-87AD-10363C96622A}" type="presParOf" srcId="{BD9BF0F5-89DE-41F4-8ADE-1CE8C98961F6}" destId="{F734E6AA-5D57-49D7-8CDD-61CBBF117089}" srcOrd="0" destOrd="0" presId="urn:microsoft.com/office/officeart/2005/8/layout/hierarchy5"/>
    <dgm:cxn modelId="{94AA9258-AAD1-4CA2-A780-8B4F39AE3A73}" type="presParOf" srcId="{BD9BF0F5-89DE-41F4-8ADE-1CE8C98961F6}" destId="{CCA6EB91-3EA6-4D3B-80A8-7630EC35313D}" srcOrd="1" destOrd="0" presId="urn:microsoft.com/office/officeart/2005/8/layout/hierarchy5"/>
    <dgm:cxn modelId="{484F7515-9BC3-4416-8152-0F6ABD494B0B}" type="presParOf" srcId="{0BD238E8-CD3B-41E2-A8CE-79A8855DBD11}" destId="{EAE458BF-5656-44B5-A46F-BFACC84DC8AB}" srcOrd="1" destOrd="0" presId="urn:microsoft.com/office/officeart/2005/8/layout/hierarchy5"/>
    <dgm:cxn modelId="{3C968AFF-BDC7-4EE4-8409-FC07CE4FE642}" type="presParOf" srcId="{EAE458BF-5656-44B5-A46F-BFACC84DC8AB}" destId="{371216D6-E438-46C8-B54E-6EACBD769791}" srcOrd="0" destOrd="0" presId="urn:microsoft.com/office/officeart/2005/8/layout/hierarchy5"/>
    <dgm:cxn modelId="{EC3C6D6A-EE15-4B51-A2D1-B09ACCC05685}" type="presParOf" srcId="{371216D6-E438-46C8-B54E-6EACBD769791}" destId="{02D3FE96-F2EE-4949-A0D9-C1FA90E76E92}" srcOrd="0" destOrd="0" presId="urn:microsoft.com/office/officeart/2005/8/layout/hierarchy5"/>
    <dgm:cxn modelId="{D7A4C920-4ACE-4627-94C1-3321A16B5E90}" type="presParOf" srcId="{371216D6-E438-46C8-B54E-6EACBD769791}" destId="{3AEBC9A3-C46E-4F14-8D72-1EDAC1760529}" srcOrd="1" destOrd="0" presId="urn:microsoft.com/office/officeart/2005/8/layout/hierarchy5"/>
    <dgm:cxn modelId="{2010E851-50F6-4169-8201-08CFEB1B8FC7}" type="presParOf" srcId="{EAE458BF-5656-44B5-A46F-BFACC84DC8AB}" destId="{4FD2C544-8D09-4EAA-97F0-C603A381E541}" srcOrd="1" destOrd="0" presId="urn:microsoft.com/office/officeart/2005/8/layout/hierarchy5"/>
    <dgm:cxn modelId="{16A27527-F4E5-414C-81D7-8AA1E19F6625}" type="presParOf" srcId="{4FD2C544-8D09-4EAA-97F0-C603A381E541}" destId="{6521C1CC-4DAB-47F2-9E6A-F0D301B5C463}" srcOrd="0" destOrd="0" presId="urn:microsoft.com/office/officeart/2005/8/layout/hierarchy5"/>
    <dgm:cxn modelId="{20F567D0-6B2B-4264-83AA-40B18DD4F7B3}" type="presParOf" srcId="{EAE458BF-5656-44B5-A46F-BFACC84DC8AB}" destId="{1A1E3037-442A-4F6C-9854-318386356B08}" srcOrd="2" destOrd="0" presId="urn:microsoft.com/office/officeart/2005/8/layout/hierarchy5"/>
    <dgm:cxn modelId="{3A4A446F-8FDB-4BEE-B1D5-F1463AB69EC1}" type="presParOf" srcId="{1A1E3037-442A-4F6C-9854-318386356B08}" destId="{6A232FAF-BCF7-4EAB-9C9E-D269E59EF28F}" srcOrd="0" destOrd="0" presId="urn:microsoft.com/office/officeart/2005/8/layout/hierarchy5"/>
    <dgm:cxn modelId="{93B71109-3BC9-4C2E-8086-57CAD3F13857}" type="presParOf" srcId="{1A1E3037-442A-4F6C-9854-318386356B08}" destId="{3798540C-457A-4931-84C0-B4ADDCC7C668}" srcOrd="1" destOrd="0" presId="urn:microsoft.com/office/officeart/2005/8/layout/hierarchy5"/>
    <dgm:cxn modelId="{27C75F2D-1E3D-453F-BA30-4F23A2E03CEB}" type="presParOf" srcId="{EAE458BF-5656-44B5-A46F-BFACC84DC8AB}" destId="{4077659E-E5D3-46D5-A1ED-242B9146E7DF}" srcOrd="3" destOrd="0" presId="urn:microsoft.com/office/officeart/2005/8/layout/hierarchy5"/>
    <dgm:cxn modelId="{5E77CDB5-3743-4C37-A801-E7E8FF49843B}" type="presParOf" srcId="{4077659E-E5D3-46D5-A1ED-242B9146E7DF}" destId="{DEAA104D-18FE-4A6D-A43B-A0289E7C0173}" srcOrd="0" destOrd="0" presId="urn:microsoft.com/office/officeart/2005/8/layout/hierarchy5"/>
    <dgm:cxn modelId="{9975186F-430E-496F-93FF-FD1DCCC37AEE}" type="presParOf" srcId="{EAE458BF-5656-44B5-A46F-BFACC84DC8AB}" destId="{3D808655-BBD1-4D60-8261-C0B15C800553}" srcOrd="4" destOrd="0" presId="urn:microsoft.com/office/officeart/2005/8/layout/hierarchy5"/>
    <dgm:cxn modelId="{DAD24DB5-4D4B-4D9A-A133-088B7ED80558}" type="presParOf" srcId="{3D808655-BBD1-4D60-8261-C0B15C800553}" destId="{1D015E4B-E1EE-4394-AAF2-A3898808A55C}" srcOrd="0" destOrd="0" presId="urn:microsoft.com/office/officeart/2005/8/layout/hierarchy5"/>
    <dgm:cxn modelId="{51814C1B-2B1C-4BFA-B4C0-1C18388AF704}" type="presParOf" srcId="{3D808655-BBD1-4D60-8261-C0B15C800553}" destId="{ADD9F115-F496-4339-A0C5-8E9A71EF1011}" srcOrd="1" destOrd="0" presId="urn:microsoft.com/office/officeart/2005/8/layout/hierarchy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45A0B4B-12FD-4BDB-B067-F9F1379C4226}" type="doc">
      <dgm:prSet loTypeId="urn:microsoft.com/office/officeart/2005/8/layout/cycle8" loCatId="cycle" qsTypeId="urn:microsoft.com/office/officeart/2005/8/quickstyle/simple1" qsCatId="simple" csTypeId="urn:microsoft.com/office/officeart/2005/8/colors/accent1_2" csCatId="accent1" phldr="1"/>
      <dgm:spPr/>
    </dgm:pt>
    <dgm:pt modelId="{D42D67F7-72A2-4911-AF41-30C2425E9843}">
      <dgm:prSet phldrT="[Text]"/>
      <dgm:spPr>
        <a:gradFill rotWithShape="0">
          <a:gsLst>
            <a:gs pos="0">
              <a:schemeClr val="tx1">
                <a:lumMod val="60000"/>
                <a:lumOff val="40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  <a:ln>
          <a:solidFill>
            <a:srgbClr val="FF0000">
              <a:alpha val="83000"/>
            </a:srgbClr>
          </a:solidFill>
        </a:ln>
      </dgm:spPr>
      <dgm:t>
        <a:bodyPr/>
        <a:lstStyle/>
        <a:p>
          <a:r>
            <a:rPr lang="sr-Latn-CS" dirty="0" smtClean="0">
              <a:solidFill>
                <a:schemeClr val="accent5">
                  <a:lumMod val="10000"/>
                </a:schemeClr>
              </a:solidFill>
            </a:rPr>
            <a:t>Sinergističke kombinacije</a:t>
          </a:r>
          <a:endParaRPr lang="en-US" dirty="0">
            <a:solidFill>
              <a:schemeClr val="accent5">
                <a:lumMod val="10000"/>
              </a:schemeClr>
            </a:solidFill>
          </a:endParaRPr>
        </a:p>
      </dgm:t>
    </dgm:pt>
    <dgm:pt modelId="{28B7837E-42EF-4551-B07B-CD3D34870FEE}" type="parTrans" cxnId="{444C5C1D-EAC2-4C1E-9DE4-31A713558E55}">
      <dgm:prSet/>
      <dgm:spPr/>
      <dgm:t>
        <a:bodyPr/>
        <a:lstStyle/>
        <a:p>
          <a:endParaRPr lang="en-US"/>
        </a:p>
      </dgm:t>
    </dgm:pt>
    <dgm:pt modelId="{DBBDDC7A-241C-48A9-B486-2D7FCA61F7DC}" type="sibTrans" cxnId="{444C5C1D-EAC2-4C1E-9DE4-31A713558E55}">
      <dgm:prSet/>
      <dgm:spPr/>
      <dgm:t>
        <a:bodyPr/>
        <a:lstStyle/>
        <a:p>
          <a:endParaRPr lang="en-US"/>
        </a:p>
      </dgm:t>
    </dgm:pt>
    <dgm:pt modelId="{47060E1C-6D22-4601-AA79-D8EC24A70385}">
      <dgm:prSet/>
      <dgm:spPr>
        <a:gradFill rotWithShape="0">
          <a:gsLst>
            <a:gs pos="0">
              <a:schemeClr val="tx1">
                <a:lumMod val="60000"/>
                <a:lumOff val="40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  <a:ln>
          <a:solidFill>
            <a:srgbClr val="FF0000"/>
          </a:solidFill>
        </a:ln>
      </dgm:spPr>
      <dgm:t>
        <a:bodyPr/>
        <a:lstStyle/>
        <a:p>
          <a:r>
            <a:rPr lang="sr-Latn-CS" dirty="0" smtClean="0">
              <a:solidFill>
                <a:schemeClr val="accent5">
                  <a:lumMod val="10000"/>
                </a:schemeClr>
              </a:solidFill>
            </a:rPr>
            <a:t>Adekvatan izbor AET </a:t>
          </a:r>
          <a:endParaRPr lang="en-US" dirty="0">
            <a:solidFill>
              <a:schemeClr val="accent5">
                <a:lumMod val="10000"/>
              </a:schemeClr>
            </a:solidFill>
          </a:endParaRPr>
        </a:p>
      </dgm:t>
    </dgm:pt>
    <dgm:pt modelId="{F72141B5-B180-4D68-A7C2-A2E497A528B3}" type="parTrans" cxnId="{744C83EE-BE5B-4361-91F2-0377B0C093EE}">
      <dgm:prSet/>
      <dgm:spPr/>
      <dgm:t>
        <a:bodyPr/>
        <a:lstStyle/>
        <a:p>
          <a:endParaRPr lang="en-US"/>
        </a:p>
      </dgm:t>
    </dgm:pt>
    <dgm:pt modelId="{F6B9E8B5-2342-48D1-9726-7CCB9FC5E981}" type="sibTrans" cxnId="{744C83EE-BE5B-4361-91F2-0377B0C093EE}">
      <dgm:prSet/>
      <dgm:spPr/>
      <dgm:t>
        <a:bodyPr/>
        <a:lstStyle/>
        <a:p>
          <a:endParaRPr lang="en-US"/>
        </a:p>
      </dgm:t>
    </dgm:pt>
    <dgm:pt modelId="{F40A304E-1B4C-4BC5-94F6-DBC41EEF07BB}">
      <dgm:prSet/>
      <dgm:spPr>
        <a:gradFill rotWithShape="0">
          <a:gsLst>
            <a:gs pos="0">
              <a:schemeClr val="accent1">
                <a:shade val="30000"/>
                <a:satMod val="115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  <a:ln>
          <a:solidFill>
            <a:srgbClr val="FF0000"/>
          </a:solidFill>
        </a:ln>
      </dgm:spPr>
      <dgm:t>
        <a:bodyPr/>
        <a:lstStyle/>
        <a:p>
          <a:r>
            <a:rPr lang="sr-Latn-CS" dirty="0" smtClean="0">
              <a:solidFill>
                <a:schemeClr val="accent5">
                  <a:lumMod val="10000"/>
                </a:schemeClr>
              </a:solidFill>
            </a:rPr>
            <a:t>novi antiepileptički lekovi</a:t>
          </a:r>
          <a:endParaRPr lang="sr-Latn-CS" dirty="0">
            <a:solidFill>
              <a:schemeClr val="accent5">
                <a:lumMod val="10000"/>
              </a:schemeClr>
            </a:solidFill>
          </a:endParaRPr>
        </a:p>
      </dgm:t>
    </dgm:pt>
    <dgm:pt modelId="{26807D13-0AC8-4D2B-AA7C-D4DCE6640E01}" type="parTrans" cxnId="{F807B02D-9B8A-4FB7-90A7-99FAB5FE59BC}">
      <dgm:prSet/>
      <dgm:spPr/>
      <dgm:t>
        <a:bodyPr/>
        <a:lstStyle/>
        <a:p>
          <a:endParaRPr lang="en-US"/>
        </a:p>
      </dgm:t>
    </dgm:pt>
    <dgm:pt modelId="{A9F0D3DB-AFB2-47FC-AE46-8D5CA8A77D2E}" type="sibTrans" cxnId="{F807B02D-9B8A-4FB7-90A7-99FAB5FE59BC}">
      <dgm:prSet/>
      <dgm:spPr/>
      <dgm:t>
        <a:bodyPr/>
        <a:lstStyle/>
        <a:p>
          <a:endParaRPr lang="en-US"/>
        </a:p>
      </dgm:t>
    </dgm:pt>
    <dgm:pt modelId="{9D8CF335-8C7A-457B-BFA3-334761F4F8CA}" type="pres">
      <dgm:prSet presAssocID="{A45A0B4B-12FD-4BDB-B067-F9F1379C4226}" presName="compositeShape" presStyleCnt="0">
        <dgm:presLayoutVars>
          <dgm:chMax val="7"/>
          <dgm:dir/>
          <dgm:resizeHandles val="exact"/>
        </dgm:presLayoutVars>
      </dgm:prSet>
      <dgm:spPr/>
    </dgm:pt>
    <dgm:pt modelId="{5ED32283-A89A-4B33-8A01-D2D98F790CC7}" type="pres">
      <dgm:prSet presAssocID="{A45A0B4B-12FD-4BDB-B067-F9F1379C4226}" presName="wedge1" presStyleLbl="node1" presStyleIdx="0" presStyleCnt="3" custLinFactNeighborX="-2146" custLinFactNeighborY="798"/>
      <dgm:spPr/>
      <dgm:t>
        <a:bodyPr/>
        <a:lstStyle/>
        <a:p>
          <a:endParaRPr lang="en-US"/>
        </a:p>
      </dgm:t>
    </dgm:pt>
    <dgm:pt modelId="{C090F250-DF17-4380-94A6-E099C2664919}" type="pres">
      <dgm:prSet presAssocID="{A45A0B4B-12FD-4BDB-B067-F9F1379C4226}" presName="dummy1a" presStyleCnt="0"/>
      <dgm:spPr/>
    </dgm:pt>
    <dgm:pt modelId="{1BD35A82-0A18-4B7C-A051-EC97FB5F4A84}" type="pres">
      <dgm:prSet presAssocID="{A45A0B4B-12FD-4BDB-B067-F9F1379C4226}" presName="dummy1b" presStyleCnt="0"/>
      <dgm:spPr/>
    </dgm:pt>
    <dgm:pt modelId="{1B7E6F2A-3B80-430E-93DF-BEBA0F9E8E73}" type="pres">
      <dgm:prSet presAssocID="{A45A0B4B-12FD-4BDB-B067-F9F1379C4226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6A836D0-8183-4C92-88EA-989BA857DF64}" type="pres">
      <dgm:prSet presAssocID="{A45A0B4B-12FD-4BDB-B067-F9F1379C4226}" presName="wedge2" presStyleLbl="node1" presStyleIdx="1" presStyleCnt="3"/>
      <dgm:spPr/>
      <dgm:t>
        <a:bodyPr/>
        <a:lstStyle/>
        <a:p>
          <a:endParaRPr lang="en-US"/>
        </a:p>
      </dgm:t>
    </dgm:pt>
    <dgm:pt modelId="{BDA8EA3A-302C-44E1-88AB-CA0274E47925}" type="pres">
      <dgm:prSet presAssocID="{A45A0B4B-12FD-4BDB-B067-F9F1379C4226}" presName="dummy2a" presStyleCnt="0"/>
      <dgm:spPr/>
    </dgm:pt>
    <dgm:pt modelId="{DA52BEC4-AD31-4F4D-A0C4-7ED5E8D9A24F}" type="pres">
      <dgm:prSet presAssocID="{A45A0B4B-12FD-4BDB-B067-F9F1379C4226}" presName="dummy2b" presStyleCnt="0"/>
      <dgm:spPr/>
    </dgm:pt>
    <dgm:pt modelId="{A55C9614-E1B9-4EE0-9090-25915EC04AA0}" type="pres">
      <dgm:prSet presAssocID="{A45A0B4B-12FD-4BDB-B067-F9F1379C4226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1278C59-9F90-4D76-AD89-0EEC4A161B6B}" type="pres">
      <dgm:prSet presAssocID="{A45A0B4B-12FD-4BDB-B067-F9F1379C4226}" presName="wedge3" presStyleLbl="node1" presStyleIdx="2" presStyleCnt="3"/>
      <dgm:spPr/>
      <dgm:t>
        <a:bodyPr/>
        <a:lstStyle/>
        <a:p>
          <a:endParaRPr lang="en-US"/>
        </a:p>
      </dgm:t>
    </dgm:pt>
    <dgm:pt modelId="{A1839BE8-5CAC-481E-A6D2-D1AD7832326D}" type="pres">
      <dgm:prSet presAssocID="{A45A0B4B-12FD-4BDB-B067-F9F1379C4226}" presName="dummy3a" presStyleCnt="0"/>
      <dgm:spPr/>
    </dgm:pt>
    <dgm:pt modelId="{68783A51-D207-4C10-8828-E502AD3364C8}" type="pres">
      <dgm:prSet presAssocID="{A45A0B4B-12FD-4BDB-B067-F9F1379C4226}" presName="dummy3b" presStyleCnt="0"/>
      <dgm:spPr/>
    </dgm:pt>
    <dgm:pt modelId="{E990654E-4DF5-415B-AD0B-31C0B1252F54}" type="pres">
      <dgm:prSet presAssocID="{A45A0B4B-12FD-4BDB-B067-F9F1379C4226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A82EB38-5A3C-4D72-BD67-714C7C132804}" type="pres">
      <dgm:prSet presAssocID="{DBBDDC7A-241C-48A9-B486-2D7FCA61F7DC}" presName="arrowWedge1" presStyleLbl="fgSibTrans2D1" presStyleIdx="0" presStyleCnt="3"/>
      <dgm:spPr/>
    </dgm:pt>
    <dgm:pt modelId="{71C1BCB4-A7FD-4750-94BB-DAA44CB4C08A}" type="pres">
      <dgm:prSet presAssocID="{A9F0D3DB-AFB2-47FC-AE46-8D5CA8A77D2E}" presName="arrowWedge2" presStyleLbl="fgSibTrans2D1" presStyleIdx="1" presStyleCnt="3"/>
      <dgm:spPr/>
    </dgm:pt>
    <dgm:pt modelId="{47DB638A-02E6-478D-809A-25A60DC25701}" type="pres">
      <dgm:prSet presAssocID="{F6B9E8B5-2342-48D1-9726-7CCB9FC5E981}" presName="arrowWedge3" presStyleLbl="fgSibTrans2D1" presStyleIdx="2" presStyleCnt="3"/>
      <dgm:spPr/>
    </dgm:pt>
  </dgm:ptLst>
  <dgm:cxnLst>
    <dgm:cxn modelId="{68ACD8E8-E5A6-4F99-9BF7-069FD609B879}" type="presOf" srcId="{F40A304E-1B4C-4BC5-94F6-DBC41EEF07BB}" destId="{A55C9614-E1B9-4EE0-9090-25915EC04AA0}" srcOrd="1" destOrd="0" presId="urn:microsoft.com/office/officeart/2005/8/layout/cycle8"/>
    <dgm:cxn modelId="{49CA2F84-9BCA-4D8B-B018-124B94976986}" type="presOf" srcId="{47060E1C-6D22-4601-AA79-D8EC24A70385}" destId="{D1278C59-9F90-4D76-AD89-0EEC4A161B6B}" srcOrd="0" destOrd="0" presId="urn:microsoft.com/office/officeart/2005/8/layout/cycle8"/>
    <dgm:cxn modelId="{B90C9516-A29A-4654-9744-D1715F37D0A2}" type="presOf" srcId="{47060E1C-6D22-4601-AA79-D8EC24A70385}" destId="{E990654E-4DF5-415B-AD0B-31C0B1252F54}" srcOrd="1" destOrd="0" presId="urn:microsoft.com/office/officeart/2005/8/layout/cycle8"/>
    <dgm:cxn modelId="{F807B02D-9B8A-4FB7-90A7-99FAB5FE59BC}" srcId="{A45A0B4B-12FD-4BDB-B067-F9F1379C4226}" destId="{F40A304E-1B4C-4BC5-94F6-DBC41EEF07BB}" srcOrd="1" destOrd="0" parTransId="{26807D13-0AC8-4D2B-AA7C-D4DCE6640E01}" sibTransId="{A9F0D3DB-AFB2-47FC-AE46-8D5CA8A77D2E}"/>
    <dgm:cxn modelId="{47A16086-722C-4992-9243-291F124B5B08}" type="presOf" srcId="{A45A0B4B-12FD-4BDB-B067-F9F1379C4226}" destId="{9D8CF335-8C7A-457B-BFA3-334761F4F8CA}" srcOrd="0" destOrd="0" presId="urn:microsoft.com/office/officeart/2005/8/layout/cycle8"/>
    <dgm:cxn modelId="{5DDE20C7-E53D-40A0-AF51-248157481DC8}" type="presOf" srcId="{F40A304E-1B4C-4BC5-94F6-DBC41EEF07BB}" destId="{36A836D0-8183-4C92-88EA-989BA857DF64}" srcOrd="0" destOrd="0" presId="urn:microsoft.com/office/officeart/2005/8/layout/cycle8"/>
    <dgm:cxn modelId="{52E4612F-0FDB-4C2A-9300-0CBC8528CED5}" type="presOf" srcId="{D42D67F7-72A2-4911-AF41-30C2425E9843}" destId="{1B7E6F2A-3B80-430E-93DF-BEBA0F9E8E73}" srcOrd="1" destOrd="0" presId="urn:microsoft.com/office/officeart/2005/8/layout/cycle8"/>
    <dgm:cxn modelId="{63003970-F39D-4A28-B3C0-5045C713C0D4}" type="presOf" srcId="{D42D67F7-72A2-4911-AF41-30C2425E9843}" destId="{5ED32283-A89A-4B33-8A01-D2D98F790CC7}" srcOrd="0" destOrd="0" presId="urn:microsoft.com/office/officeart/2005/8/layout/cycle8"/>
    <dgm:cxn modelId="{444C5C1D-EAC2-4C1E-9DE4-31A713558E55}" srcId="{A45A0B4B-12FD-4BDB-B067-F9F1379C4226}" destId="{D42D67F7-72A2-4911-AF41-30C2425E9843}" srcOrd="0" destOrd="0" parTransId="{28B7837E-42EF-4551-B07B-CD3D34870FEE}" sibTransId="{DBBDDC7A-241C-48A9-B486-2D7FCA61F7DC}"/>
    <dgm:cxn modelId="{744C83EE-BE5B-4361-91F2-0377B0C093EE}" srcId="{A45A0B4B-12FD-4BDB-B067-F9F1379C4226}" destId="{47060E1C-6D22-4601-AA79-D8EC24A70385}" srcOrd="2" destOrd="0" parTransId="{F72141B5-B180-4D68-A7C2-A2E497A528B3}" sibTransId="{F6B9E8B5-2342-48D1-9726-7CCB9FC5E981}"/>
    <dgm:cxn modelId="{E9C9EC0B-94A4-49EF-B3B6-C6D5C030DFA3}" type="presParOf" srcId="{9D8CF335-8C7A-457B-BFA3-334761F4F8CA}" destId="{5ED32283-A89A-4B33-8A01-D2D98F790CC7}" srcOrd="0" destOrd="0" presId="urn:microsoft.com/office/officeart/2005/8/layout/cycle8"/>
    <dgm:cxn modelId="{F73BE33C-EFFB-4FB2-A888-AE89343998D3}" type="presParOf" srcId="{9D8CF335-8C7A-457B-BFA3-334761F4F8CA}" destId="{C090F250-DF17-4380-94A6-E099C2664919}" srcOrd="1" destOrd="0" presId="urn:microsoft.com/office/officeart/2005/8/layout/cycle8"/>
    <dgm:cxn modelId="{BB178FE0-5B8D-4766-ADAC-81D912E7B3D6}" type="presParOf" srcId="{9D8CF335-8C7A-457B-BFA3-334761F4F8CA}" destId="{1BD35A82-0A18-4B7C-A051-EC97FB5F4A84}" srcOrd="2" destOrd="0" presId="urn:microsoft.com/office/officeart/2005/8/layout/cycle8"/>
    <dgm:cxn modelId="{48FE2F43-867D-41CB-BC0F-534F48E31419}" type="presParOf" srcId="{9D8CF335-8C7A-457B-BFA3-334761F4F8CA}" destId="{1B7E6F2A-3B80-430E-93DF-BEBA0F9E8E73}" srcOrd="3" destOrd="0" presId="urn:microsoft.com/office/officeart/2005/8/layout/cycle8"/>
    <dgm:cxn modelId="{9426B53D-9477-4FC0-A21D-547ED0AE3853}" type="presParOf" srcId="{9D8CF335-8C7A-457B-BFA3-334761F4F8CA}" destId="{36A836D0-8183-4C92-88EA-989BA857DF64}" srcOrd="4" destOrd="0" presId="urn:microsoft.com/office/officeart/2005/8/layout/cycle8"/>
    <dgm:cxn modelId="{7DD6BF52-24F0-45BE-9009-FB12A60D7A9B}" type="presParOf" srcId="{9D8CF335-8C7A-457B-BFA3-334761F4F8CA}" destId="{BDA8EA3A-302C-44E1-88AB-CA0274E47925}" srcOrd="5" destOrd="0" presId="urn:microsoft.com/office/officeart/2005/8/layout/cycle8"/>
    <dgm:cxn modelId="{30A90BED-7DAA-41EF-BFFF-500F8CC601C8}" type="presParOf" srcId="{9D8CF335-8C7A-457B-BFA3-334761F4F8CA}" destId="{DA52BEC4-AD31-4F4D-A0C4-7ED5E8D9A24F}" srcOrd="6" destOrd="0" presId="urn:microsoft.com/office/officeart/2005/8/layout/cycle8"/>
    <dgm:cxn modelId="{C838F25F-CC58-4A88-B64F-1AD0F68BDC51}" type="presParOf" srcId="{9D8CF335-8C7A-457B-BFA3-334761F4F8CA}" destId="{A55C9614-E1B9-4EE0-9090-25915EC04AA0}" srcOrd="7" destOrd="0" presId="urn:microsoft.com/office/officeart/2005/8/layout/cycle8"/>
    <dgm:cxn modelId="{B68B4E4A-7A70-4052-9BF3-2775E77519DC}" type="presParOf" srcId="{9D8CF335-8C7A-457B-BFA3-334761F4F8CA}" destId="{D1278C59-9F90-4D76-AD89-0EEC4A161B6B}" srcOrd="8" destOrd="0" presId="urn:microsoft.com/office/officeart/2005/8/layout/cycle8"/>
    <dgm:cxn modelId="{59EB66B4-AFA5-4B93-8113-8236D2E00FF5}" type="presParOf" srcId="{9D8CF335-8C7A-457B-BFA3-334761F4F8CA}" destId="{A1839BE8-5CAC-481E-A6D2-D1AD7832326D}" srcOrd="9" destOrd="0" presId="urn:microsoft.com/office/officeart/2005/8/layout/cycle8"/>
    <dgm:cxn modelId="{5C969A8F-861F-4565-A039-7E312ECE7600}" type="presParOf" srcId="{9D8CF335-8C7A-457B-BFA3-334761F4F8CA}" destId="{68783A51-D207-4C10-8828-E502AD3364C8}" srcOrd="10" destOrd="0" presId="urn:microsoft.com/office/officeart/2005/8/layout/cycle8"/>
    <dgm:cxn modelId="{D3ED78DF-DB89-40A7-9A0D-5297A7586B6D}" type="presParOf" srcId="{9D8CF335-8C7A-457B-BFA3-334761F4F8CA}" destId="{E990654E-4DF5-415B-AD0B-31C0B1252F54}" srcOrd="11" destOrd="0" presId="urn:microsoft.com/office/officeart/2005/8/layout/cycle8"/>
    <dgm:cxn modelId="{F94AD334-81EA-4CB9-A9C4-75BD20299B14}" type="presParOf" srcId="{9D8CF335-8C7A-457B-BFA3-334761F4F8CA}" destId="{5A82EB38-5A3C-4D72-BD67-714C7C132804}" srcOrd="12" destOrd="0" presId="urn:microsoft.com/office/officeart/2005/8/layout/cycle8"/>
    <dgm:cxn modelId="{A8A94C82-FCD1-4117-BBC4-6B2429035ED5}" type="presParOf" srcId="{9D8CF335-8C7A-457B-BFA3-334761F4F8CA}" destId="{71C1BCB4-A7FD-4750-94BB-DAA44CB4C08A}" srcOrd="13" destOrd="0" presId="urn:microsoft.com/office/officeart/2005/8/layout/cycle8"/>
    <dgm:cxn modelId="{15184C01-71AE-4187-AC3C-C600C9D95867}" type="presParOf" srcId="{9D8CF335-8C7A-457B-BFA3-334761F4F8CA}" destId="{47DB638A-02E6-478D-809A-25A60DC25701}" srcOrd="14" destOrd="0" presId="urn:microsoft.com/office/officeart/2005/8/layout/cycle8"/>
  </dgm:cxnLst>
  <dgm:bg>
    <a:solidFill>
      <a:schemeClr val="accent1">
        <a:hueOff val="0"/>
        <a:satOff val="0"/>
        <a:lumOff val="0"/>
      </a:schemeClr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C7769D7-5958-4882-AFC9-BB0DAEB71388}" type="doc">
      <dgm:prSet loTypeId="urn:microsoft.com/office/officeart/2005/8/layout/lProcess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546B209-CC42-4FEB-A488-B96B8961B8F5}">
      <dgm:prSet phldrT="[Text]"/>
      <dgm:spPr/>
      <dgm:t>
        <a:bodyPr/>
        <a:lstStyle/>
        <a:p>
          <a:r>
            <a:rPr lang="sr-Latn-RS" dirty="0" smtClean="0">
              <a:solidFill>
                <a:schemeClr val="accent5">
                  <a:lumMod val="10000"/>
                </a:schemeClr>
              </a:solidFill>
            </a:rPr>
            <a:t>lamotrigin</a:t>
          </a:r>
          <a:endParaRPr lang="en-US" dirty="0">
            <a:solidFill>
              <a:schemeClr val="accent5">
                <a:lumMod val="10000"/>
              </a:schemeClr>
            </a:solidFill>
          </a:endParaRPr>
        </a:p>
      </dgm:t>
    </dgm:pt>
    <dgm:pt modelId="{C5F6CA2C-940F-4649-8990-C8A55CC4DAA6}" type="parTrans" cxnId="{2E88DD95-DE10-4465-9806-301A1E11532C}">
      <dgm:prSet/>
      <dgm:spPr/>
      <dgm:t>
        <a:bodyPr/>
        <a:lstStyle/>
        <a:p>
          <a:endParaRPr lang="en-US"/>
        </a:p>
      </dgm:t>
    </dgm:pt>
    <dgm:pt modelId="{4C0D8CCF-A3EA-42FF-86BB-398C5B2191BA}" type="sibTrans" cxnId="{2E88DD95-DE10-4465-9806-301A1E11532C}">
      <dgm:prSet/>
      <dgm:spPr/>
      <dgm:t>
        <a:bodyPr/>
        <a:lstStyle/>
        <a:p>
          <a:endParaRPr lang="en-US"/>
        </a:p>
      </dgm:t>
    </dgm:pt>
    <dgm:pt modelId="{EC3DF257-DB6C-49E3-9BCB-7F00F90CA916}">
      <dgm:prSet phldrT="[Text]"/>
      <dgm:spPr/>
      <dgm:t>
        <a:bodyPr/>
        <a:lstStyle/>
        <a:p>
          <a:r>
            <a:rPr lang="sr-Latn-RS" dirty="0" smtClean="0">
              <a:solidFill>
                <a:schemeClr val="accent5">
                  <a:lumMod val="10000"/>
                </a:schemeClr>
              </a:solidFill>
            </a:rPr>
            <a:t>depresija</a:t>
          </a:r>
          <a:endParaRPr lang="en-US" dirty="0">
            <a:solidFill>
              <a:schemeClr val="accent5">
                <a:lumMod val="10000"/>
              </a:schemeClr>
            </a:solidFill>
          </a:endParaRPr>
        </a:p>
      </dgm:t>
    </dgm:pt>
    <dgm:pt modelId="{BCF9F612-2F0C-4C75-8869-31A48889F854}" type="parTrans" cxnId="{F7698A97-68FD-4B77-AF4E-A20AF5707900}">
      <dgm:prSet/>
      <dgm:spPr/>
      <dgm:t>
        <a:bodyPr/>
        <a:lstStyle/>
        <a:p>
          <a:endParaRPr lang="en-US"/>
        </a:p>
      </dgm:t>
    </dgm:pt>
    <dgm:pt modelId="{3F9877BB-9CB9-46B3-923E-EF65A39268BC}" type="sibTrans" cxnId="{F7698A97-68FD-4B77-AF4E-A20AF5707900}">
      <dgm:prSet/>
      <dgm:spPr/>
      <dgm:t>
        <a:bodyPr/>
        <a:lstStyle/>
        <a:p>
          <a:endParaRPr lang="en-US"/>
        </a:p>
      </dgm:t>
    </dgm:pt>
    <dgm:pt modelId="{5119B1AD-EE74-43B0-BE01-3DD914D31FCD}">
      <dgm:prSet phldrT="[Text]"/>
      <dgm:spPr/>
      <dgm:t>
        <a:bodyPr/>
        <a:lstStyle/>
        <a:p>
          <a:r>
            <a:rPr lang="sr-Latn-RS" dirty="0" smtClean="0">
              <a:solidFill>
                <a:schemeClr val="accent5">
                  <a:lumMod val="10000"/>
                </a:schemeClr>
              </a:solidFill>
            </a:rPr>
            <a:t>anskioznost</a:t>
          </a:r>
          <a:endParaRPr lang="en-US" dirty="0">
            <a:solidFill>
              <a:schemeClr val="accent5">
                <a:lumMod val="10000"/>
              </a:schemeClr>
            </a:solidFill>
          </a:endParaRPr>
        </a:p>
      </dgm:t>
    </dgm:pt>
    <dgm:pt modelId="{C2790EC9-F3A1-46B3-8953-CF11272A0FC7}" type="parTrans" cxnId="{27A73828-C592-4FA5-ABF7-96C8EB96A1F8}">
      <dgm:prSet/>
      <dgm:spPr/>
      <dgm:t>
        <a:bodyPr/>
        <a:lstStyle/>
        <a:p>
          <a:endParaRPr lang="en-US"/>
        </a:p>
      </dgm:t>
    </dgm:pt>
    <dgm:pt modelId="{EFBDDEED-B169-46B0-B2BD-8BBF4E8C040A}" type="sibTrans" cxnId="{27A73828-C592-4FA5-ABF7-96C8EB96A1F8}">
      <dgm:prSet/>
      <dgm:spPr/>
      <dgm:t>
        <a:bodyPr/>
        <a:lstStyle/>
        <a:p>
          <a:endParaRPr lang="en-US"/>
        </a:p>
      </dgm:t>
    </dgm:pt>
    <dgm:pt modelId="{1EB135A6-D9EA-42DC-A2F1-77355EC12086}">
      <dgm:prSet phldrT="[Text]"/>
      <dgm:spPr/>
      <dgm:t>
        <a:bodyPr/>
        <a:lstStyle/>
        <a:p>
          <a:r>
            <a:rPr lang="sr-Latn-RS" dirty="0" smtClean="0">
              <a:solidFill>
                <a:schemeClr val="accent5">
                  <a:lumMod val="10000"/>
                </a:schemeClr>
              </a:solidFill>
            </a:rPr>
            <a:t>topiramat</a:t>
          </a:r>
          <a:endParaRPr lang="en-US" dirty="0">
            <a:solidFill>
              <a:schemeClr val="accent5">
                <a:lumMod val="10000"/>
              </a:schemeClr>
            </a:solidFill>
          </a:endParaRPr>
        </a:p>
      </dgm:t>
    </dgm:pt>
    <dgm:pt modelId="{9DEDD613-7E9A-463A-87BC-482C5AF3819D}" type="parTrans" cxnId="{1E5BBD18-ADF8-4FA8-9E54-2C80CA384619}">
      <dgm:prSet/>
      <dgm:spPr/>
      <dgm:t>
        <a:bodyPr/>
        <a:lstStyle/>
        <a:p>
          <a:endParaRPr lang="en-US"/>
        </a:p>
      </dgm:t>
    </dgm:pt>
    <dgm:pt modelId="{F153FE03-11DD-4977-BC9E-0696D4765377}" type="sibTrans" cxnId="{1E5BBD18-ADF8-4FA8-9E54-2C80CA384619}">
      <dgm:prSet/>
      <dgm:spPr/>
      <dgm:t>
        <a:bodyPr/>
        <a:lstStyle/>
        <a:p>
          <a:endParaRPr lang="en-US"/>
        </a:p>
      </dgm:t>
    </dgm:pt>
    <dgm:pt modelId="{5771FB28-2F52-4203-92AE-1D90005F6AEF}">
      <dgm:prSet phldrT="[Text]"/>
      <dgm:spPr/>
      <dgm:t>
        <a:bodyPr/>
        <a:lstStyle/>
        <a:p>
          <a:r>
            <a:rPr lang="sr-Latn-RS" dirty="0" smtClean="0">
              <a:solidFill>
                <a:schemeClr val="accent5">
                  <a:lumMod val="10000"/>
                </a:schemeClr>
              </a:solidFill>
            </a:rPr>
            <a:t>migrena	</a:t>
          </a:r>
          <a:endParaRPr lang="en-US" dirty="0">
            <a:solidFill>
              <a:schemeClr val="accent5">
                <a:lumMod val="10000"/>
              </a:schemeClr>
            </a:solidFill>
          </a:endParaRPr>
        </a:p>
      </dgm:t>
    </dgm:pt>
    <dgm:pt modelId="{02E05103-15DE-4319-A59D-77F07BE430B7}" type="parTrans" cxnId="{B34B8121-2695-47D4-AEBE-EBB07480F4F1}">
      <dgm:prSet/>
      <dgm:spPr/>
      <dgm:t>
        <a:bodyPr/>
        <a:lstStyle/>
        <a:p>
          <a:endParaRPr lang="en-US"/>
        </a:p>
      </dgm:t>
    </dgm:pt>
    <dgm:pt modelId="{F5946895-5793-4CFE-84D6-95AA0774E19A}" type="sibTrans" cxnId="{B34B8121-2695-47D4-AEBE-EBB07480F4F1}">
      <dgm:prSet/>
      <dgm:spPr/>
      <dgm:t>
        <a:bodyPr/>
        <a:lstStyle/>
        <a:p>
          <a:endParaRPr lang="en-US"/>
        </a:p>
      </dgm:t>
    </dgm:pt>
    <dgm:pt modelId="{6E59BCA0-98C3-4CCE-96AB-32A6EA8ECCB3}">
      <dgm:prSet phldrT="[Text]"/>
      <dgm:spPr/>
      <dgm:t>
        <a:bodyPr/>
        <a:lstStyle/>
        <a:p>
          <a:r>
            <a:rPr lang="sr-Latn-RS" dirty="0" smtClean="0">
              <a:solidFill>
                <a:schemeClr val="accent5">
                  <a:lumMod val="10000"/>
                </a:schemeClr>
              </a:solidFill>
            </a:rPr>
            <a:t>diabetes mellitus</a:t>
          </a:r>
          <a:endParaRPr lang="en-US" dirty="0">
            <a:solidFill>
              <a:schemeClr val="accent5">
                <a:lumMod val="10000"/>
              </a:schemeClr>
            </a:solidFill>
          </a:endParaRPr>
        </a:p>
      </dgm:t>
    </dgm:pt>
    <dgm:pt modelId="{C2ED7310-BD3D-4315-A349-0BEC617F7582}" type="parTrans" cxnId="{C173FE34-A5AE-4FA7-BFB1-5CA70A01713A}">
      <dgm:prSet/>
      <dgm:spPr/>
      <dgm:t>
        <a:bodyPr/>
        <a:lstStyle/>
        <a:p>
          <a:endParaRPr lang="en-US"/>
        </a:p>
      </dgm:t>
    </dgm:pt>
    <dgm:pt modelId="{D44E6792-97A8-484C-A246-899654E11CD2}" type="sibTrans" cxnId="{C173FE34-A5AE-4FA7-BFB1-5CA70A01713A}">
      <dgm:prSet/>
      <dgm:spPr/>
      <dgm:t>
        <a:bodyPr/>
        <a:lstStyle/>
        <a:p>
          <a:endParaRPr lang="en-US"/>
        </a:p>
      </dgm:t>
    </dgm:pt>
    <dgm:pt modelId="{C7F6D5EA-22BA-4297-A89C-660CF7DC87BF}">
      <dgm:prSet phldrT="[Text]"/>
      <dgm:spPr/>
      <dgm:t>
        <a:bodyPr/>
        <a:lstStyle/>
        <a:p>
          <a:r>
            <a:rPr lang="sr-Latn-RS" dirty="0" smtClean="0">
              <a:solidFill>
                <a:schemeClr val="accent5">
                  <a:lumMod val="10000"/>
                </a:schemeClr>
              </a:solidFill>
            </a:rPr>
            <a:t>levetiracetam</a:t>
          </a:r>
          <a:endParaRPr lang="en-US" dirty="0">
            <a:solidFill>
              <a:schemeClr val="accent5">
                <a:lumMod val="10000"/>
              </a:schemeClr>
            </a:solidFill>
          </a:endParaRPr>
        </a:p>
      </dgm:t>
    </dgm:pt>
    <dgm:pt modelId="{3365AD30-AC25-4F39-AD02-B1AF2F3B24A9}" type="parTrans" cxnId="{3534DD80-93B1-4D05-97A3-C531D598B4AD}">
      <dgm:prSet/>
      <dgm:spPr/>
      <dgm:t>
        <a:bodyPr/>
        <a:lstStyle/>
        <a:p>
          <a:endParaRPr lang="en-US"/>
        </a:p>
      </dgm:t>
    </dgm:pt>
    <dgm:pt modelId="{00F9EF05-F486-42B0-979F-E7023F9D4526}" type="sibTrans" cxnId="{3534DD80-93B1-4D05-97A3-C531D598B4AD}">
      <dgm:prSet/>
      <dgm:spPr/>
      <dgm:t>
        <a:bodyPr/>
        <a:lstStyle/>
        <a:p>
          <a:endParaRPr lang="en-US"/>
        </a:p>
      </dgm:t>
    </dgm:pt>
    <dgm:pt modelId="{D76D3710-D02F-4A61-B4D2-DB7476BC7674}">
      <dgm:prSet phldrT="[Text]"/>
      <dgm:spPr/>
      <dgm:t>
        <a:bodyPr/>
        <a:lstStyle/>
        <a:p>
          <a:r>
            <a:rPr lang="sr-Latn-RS" dirty="0" smtClean="0">
              <a:solidFill>
                <a:schemeClr val="accent5">
                  <a:lumMod val="10000"/>
                </a:schemeClr>
              </a:solidFill>
            </a:rPr>
            <a:t>generativni period</a:t>
          </a:r>
          <a:endParaRPr lang="en-US" dirty="0">
            <a:solidFill>
              <a:schemeClr val="accent5">
                <a:lumMod val="10000"/>
              </a:schemeClr>
            </a:solidFill>
          </a:endParaRPr>
        </a:p>
      </dgm:t>
    </dgm:pt>
    <dgm:pt modelId="{853D7D53-34C3-4C8C-810A-6C0A15E19446}" type="parTrans" cxnId="{7C22D006-2280-4F53-8293-BB544F91380F}">
      <dgm:prSet/>
      <dgm:spPr/>
      <dgm:t>
        <a:bodyPr/>
        <a:lstStyle/>
        <a:p>
          <a:endParaRPr lang="en-US"/>
        </a:p>
      </dgm:t>
    </dgm:pt>
    <dgm:pt modelId="{D63FF506-EEAE-41B8-BB90-60691C956697}" type="sibTrans" cxnId="{7C22D006-2280-4F53-8293-BB544F91380F}">
      <dgm:prSet/>
      <dgm:spPr/>
      <dgm:t>
        <a:bodyPr/>
        <a:lstStyle/>
        <a:p>
          <a:endParaRPr lang="en-US"/>
        </a:p>
      </dgm:t>
    </dgm:pt>
    <dgm:pt modelId="{D3BAA197-F0D4-44E0-A2EB-B7D1DFDE976B}">
      <dgm:prSet phldrT="[Text]"/>
      <dgm:spPr/>
      <dgm:t>
        <a:bodyPr/>
        <a:lstStyle/>
        <a:p>
          <a:r>
            <a:rPr lang="sr-Latn-RS" dirty="0" smtClean="0">
              <a:solidFill>
                <a:schemeClr val="accent5">
                  <a:lumMod val="10000"/>
                </a:schemeClr>
              </a:solidFill>
            </a:rPr>
            <a:t>gojaznost</a:t>
          </a:r>
          <a:endParaRPr lang="en-US" dirty="0">
            <a:solidFill>
              <a:schemeClr val="accent5">
                <a:lumMod val="10000"/>
              </a:schemeClr>
            </a:solidFill>
          </a:endParaRPr>
        </a:p>
      </dgm:t>
    </dgm:pt>
    <dgm:pt modelId="{0DF3C112-DFF3-4CB1-A375-299EFF5C27E2}" type="parTrans" cxnId="{BFF81076-D320-424C-930F-F750FBD0BA97}">
      <dgm:prSet/>
      <dgm:spPr/>
    </dgm:pt>
    <dgm:pt modelId="{7ABDD285-3BA6-4752-A6D7-62AFE98A03B2}" type="sibTrans" cxnId="{BFF81076-D320-424C-930F-F750FBD0BA97}">
      <dgm:prSet/>
      <dgm:spPr/>
    </dgm:pt>
    <dgm:pt modelId="{1D82E4DF-85F2-4A77-A498-C96AF28FEC08}">
      <dgm:prSet phldrT="[Text]" phldr="1"/>
      <dgm:spPr/>
      <dgm:t>
        <a:bodyPr/>
        <a:lstStyle/>
        <a:p>
          <a:endParaRPr lang="en-US" dirty="0"/>
        </a:p>
      </dgm:t>
    </dgm:pt>
    <dgm:pt modelId="{C91BE4D9-396A-4FC2-8D19-6EBCA75FF136}" type="sibTrans" cxnId="{EBBDF7C9-AA53-41A8-9CD1-4E0BDC93DD26}">
      <dgm:prSet/>
      <dgm:spPr/>
      <dgm:t>
        <a:bodyPr/>
        <a:lstStyle/>
        <a:p>
          <a:endParaRPr lang="en-US"/>
        </a:p>
      </dgm:t>
    </dgm:pt>
    <dgm:pt modelId="{7A577981-EB10-483B-9715-619E0E910980}" type="parTrans" cxnId="{EBBDF7C9-AA53-41A8-9CD1-4E0BDC93DD26}">
      <dgm:prSet/>
      <dgm:spPr/>
      <dgm:t>
        <a:bodyPr/>
        <a:lstStyle/>
        <a:p>
          <a:endParaRPr lang="en-US"/>
        </a:p>
      </dgm:t>
    </dgm:pt>
    <dgm:pt modelId="{E3235465-922B-49B5-BC06-9C58D74BB6D2}" type="pres">
      <dgm:prSet presAssocID="{4C7769D7-5958-4882-AFC9-BB0DAEB71388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4960B57-F1D2-4B00-AD75-24CEC13CB4CF}" type="pres">
      <dgm:prSet presAssocID="{A546B209-CC42-4FEB-A488-B96B8961B8F5}" presName="compNode" presStyleCnt="0"/>
      <dgm:spPr/>
    </dgm:pt>
    <dgm:pt modelId="{FA3174C9-9C21-4D3E-9DB9-7A280CE58279}" type="pres">
      <dgm:prSet presAssocID="{A546B209-CC42-4FEB-A488-B96B8961B8F5}" presName="aNode" presStyleLbl="bgShp" presStyleIdx="0" presStyleCnt="3"/>
      <dgm:spPr/>
      <dgm:t>
        <a:bodyPr/>
        <a:lstStyle/>
        <a:p>
          <a:endParaRPr lang="en-US"/>
        </a:p>
      </dgm:t>
    </dgm:pt>
    <dgm:pt modelId="{FA98BFE5-AA94-40F8-80A8-F132DC3866D3}" type="pres">
      <dgm:prSet presAssocID="{A546B209-CC42-4FEB-A488-B96B8961B8F5}" presName="textNode" presStyleLbl="bgShp" presStyleIdx="0" presStyleCnt="3"/>
      <dgm:spPr/>
      <dgm:t>
        <a:bodyPr/>
        <a:lstStyle/>
        <a:p>
          <a:endParaRPr lang="en-US"/>
        </a:p>
      </dgm:t>
    </dgm:pt>
    <dgm:pt modelId="{3D3CD25D-1F5F-45A3-9D82-FA27B11F89CD}" type="pres">
      <dgm:prSet presAssocID="{A546B209-CC42-4FEB-A488-B96B8961B8F5}" presName="compChildNode" presStyleCnt="0"/>
      <dgm:spPr/>
    </dgm:pt>
    <dgm:pt modelId="{5FE3D2B1-8862-481A-9907-074CF3451591}" type="pres">
      <dgm:prSet presAssocID="{A546B209-CC42-4FEB-A488-B96B8961B8F5}" presName="theInnerList" presStyleCnt="0"/>
      <dgm:spPr/>
    </dgm:pt>
    <dgm:pt modelId="{E7FD92C7-994A-4783-B6D9-9915E9C42EB7}" type="pres">
      <dgm:prSet presAssocID="{EC3DF257-DB6C-49E3-9BCB-7F00F90CA916}" presName="child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12B0204-9A43-4D28-B159-B5A97527899B}" type="pres">
      <dgm:prSet presAssocID="{EC3DF257-DB6C-49E3-9BCB-7F00F90CA916}" presName="aSpace2" presStyleCnt="0"/>
      <dgm:spPr/>
    </dgm:pt>
    <dgm:pt modelId="{CDB1B215-17DA-43E2-94C2-205EC4F21FCC}" type="pres">
      <dgm:prSet presAssocID="{5119B1AD-EE74-43B0-BE01-3DD914D31FCD}" presName="child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5C5EABD-3C20-4699-A780-7C448F0AE858}" type="pres">
      <dgm:prSet presAssocID="{A546B209-CC42-4FEB-A488-B96B8961B8F5}" presName="aSpace" presStyleCnt="0"/>
      <dgm:spPr/>
    </dgm:pt>
    <dgm:pt modelId="{BCE0C711-738B-46B3-A49E-01004B039371}" type="pres">
      <dgm:prSet presAssocID="{1EB135A6-D9EA-42DC-A2F1-77355EC12086}" presName="compNode" presStyleCnt="0"/>
      <dgm:spPr/>
    </dgm:pt>
    <dgm:pt modelId="{F9F78E2D-4A87-48F8-B1FC-1AB92CA8A130}" type="pres">
      <dgm:prSet presAssocID="{1EB135A6-D9EA-42DC-A2F1-77355EC12086}" presName="aNode" presStyleLbl="bgShp" presStyleIdx="1" presStyleCnt="3"/>
      <dgm:spPr/>
      <dgm:t>
        <a:bodyPr/>
        <a:lstStyle/>
        <a:p>
          <a:endParaRPr lang="en-US"/>
        </a:p>
      </dgm:t>
    </dgm:pt>
    <dgm:pt modelId="{BBCB3E9F-43DD-46BE-8294-60206963EDA1}" type="pres">
      <dgm:prSet presAssocID="{1EB135A6-D9EA-42DC-A2F1-77355EC12086}" presName="textNode" presStyleLbl="bgShp" presStyleIdx="1" presStyleCnt="3"/>
      <dgm:spPr/>
      <dgm:t>
        <a:bodyPr/>
        <a:lstStyle/>
        <a:p>
          <a:endParaRPr lang="en-US"/>
        </a:p>
      </dgm:t>
    </dgm:pt>
    <dgm:pt modelId="{366EA5B9-AB95-4FEB-8942-8BE4B9E88839}" type="pres">
      <dgm:prSet presAssocID="{1EB135A6-D9EA-42DC-A2F1-77355EC12086}" presName="compChildNode" presStyleCnt="0"/>
      <dgm:spPr/>
    </dgm:pt>
    <dgm:pt modelId="{B409BDC6-9258-4615-B1AB-0085CC156533}" type="pres">
      <dgm:prSet presAssocID="{1EB135A6-D9EA-42DC-A2F1-77355EC12086}" presName="theInnerList" presStyleCnt="0"/>
      <dgm:spPr/>
    </dgm:pt>
    <dgm:pt modelId="{61B04823-54CA-4B34-AF25-0C28639D23BC}" type="pres">
      <dgm:prSet presAssocID="{5771FB28-2F52-4203-92AE-1D90005F6AEF}" presName="child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9FFDB9B-1A1F-4F96-A9C7-5094A10C3E0A}" type="pres">
      <dgm:prSet presAssocID="{5771FB28-2F52-4203-92AE-1D90005F6AEF}" presName="aSpace2" presStyleCnt="0"/>
      <dgm:spPr/>
    </dgm:pt>
    <dgm:pt modelId="{597CD74D-D15D-4D69-8FA8-2D6003D9139D}" type="pres">
      <dgm:prSet presAssocID="{6E59BCA0-98C3-4CCE-96AB-32A6EA8ECCB3}" presName="child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BDF49E-C0B9-4B8B-80FF-900199300F0A}" type="pres">
      <dgm:prSet presAssocID="{6E59BCA0-98C3-4CCE-96AB-32A6EA8ECCB3}" presName="aSpace2" presStyleCnt="0"/>
      <dgm:spPr/>
    </dgm:pt>
    <dgm:pt modelId="{9ED294B9-5009-48A4-9410-BDDEDEAA1B53}" type="pres">
      <dgm:prSet presAssocID="{D3BAA197-F0D4-44E0-A2EB-B7D1DFDE976B}" presName="child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C61C311-4945-4A4C-9273-81FFBDFD4DEE}" type="pres">
      <dgm:prSet presAssocID="{1EB135A6-D9EA-42DC-A2F1-77355EC12086}" presName="aSpace" presStyleCnt="0"/>
      <dgm:spPr/>
    </dgm:pt>
    <dgm:pt modelId="{B0B4FFBD-EF33-499F-BAE5-39B1D5323281}" type="pres">
      <dgm:prSet presAssocID="{C7F6D5EA-22BA-4297-A89C-660CF7DC87BF}" presName="compNode" presStyleCnt="0"/>
      <dgm:spPr/>
    </dgm:pt>
    <dgm:pt modelId="{FCD47BEB-DA17-42AC-970F-95F8DF8BEF5E}" type="pres">
      <dgm:prSet presAssocID="{C7F6D5EA-22BA-4297-A89C-660CF7DC87BF}" presName="aNode" presStyleLbl="bgShp" presStyleIdx="2" presStyleCnt="3"/>
      <dgm:spPr/>
      <dgm:t>
        <a:bodyPr/>
        <a:lstStyle/>
        <a:p>
          <a:endParaRPr lang="en-US"/>
        </a:p>
      </dgm:t>
    </dgm:pt>
    <dgm:pt modelId="{EFB7B1E5-6FAA-4160-9058-198762AE0F7A}" type="pres">
      <dgm:prSet presAssocID="{C7F6D5EA-22BA-4297-A89C-660CF7DC87BF}" presName="textNode" presStyleLbl="bgShp" presStyleIdx="2" presStyleCnt="3"/>
      <dgm:spPr/>
      <dgm:t>
        <a:bodyPr/>
        <a:lstStyle/>
        <a:p>
          <a:endParaRPr lang="en-US"/>
        </a:p>
      </dgm:t>
    </dgm:pt>
    <dgm:pt modelId="{8C273880-46B3-492B-AE62-52C1700D9AE7}" type="pres">
      <dgm:prSet presAssocID="{C7F6D5EA-22BA-4297-A89C-660CF7DC87BF}" presName="compChildNode" presStyleCnt="0"/>
      <dgm:spPr/>
    </dgm:pt>
    <dgm:pt modelId="{27B1FBF8-A1A8-4FC3-A27D-884FF1681E87}" type="pres">
      <dgm:prSet presAssocID="{C7F6D5EA-22BA-4297-A89C-660CF7DC87BF}" presName="theInnerList" presStyleCnt="0"/>
      <dgm:spPr/>
    </dgm:pt>
    <dgm:pt modelId="{DB10D28E-A666-49B9-965A-E3A1FCF7FDFE}" type="pres">
      <dgm:prSet presAssocID="{D76D3710-D02F-4A61-B4D2-DB7476BC7674}" presName="child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7ED6484-0E87-44C7-A358-958B403AF4A9}" type="pres">
      <dgm:prSet presAssocID="{D76D3710-D02F-4A61-B4D2-DB7476BC7674}" presName="aSpace2" presStyleCnt="0"/>
      <dgm:spPr/>
    </dgm:pt>
    <dgm:pt modelId="{C0CB4A44-59D8-4734-A1F5-74D64C584E63}" type="pres">
      <dgm:prSet presAssocID="{1D82E4DF-85F2-4A77-A498-C96AF28FEC08}" presName="child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84EA5A2-44A5-4EE4-B241-DD2F4E164698}" type="presOf" srcId="{5119B1AD-EE74-43B0-BE01-3DD914D31FCD}" destId="{CDB1B215-17DA-43E2-94C2-205EC4F21FCC}" srcOrd="0" destOrd="0" presId="urn:microsoft.com/office/officeart/2005/8/layout/lProcess2"/>
    <dgm:cxn modelId="{C173FE34-A5AE-4FA7-BFB1-5CA70A01713A}" srcId="{1EB135A6-D9EA-42DC-A2F1-77355EC12086}" destId="{6E59BCA0-98C3-4CCE-96AB-32A6EA8ECCB3}" srcOrd="1" destOrd="0" parTransId="{C2ED7310-BD3D-4315-A349-0BEC617F7582}" sibTransId="{D44E6792-97A8-484C-A246-899654E11CD2}"/>
    <dgm:cxn modelId="{CA0397F9-0471-4D04-8659-D18887F92865}" type="presOf" srcId="{D3BAA197-F0D4-44E0-A2EB-B7D1DFDE976B}" destId="{9ED294B9-5009-48A4-9410-BDDEDEAA1B53}" srcOrd="0" destOrd="0" presId="urn:microsoft.com/office/officeart/2005/8/layout/lProcess2"/>
    <dgm:cxn modelId="{975823CA-8C4F-4C84-A322-59EE1403E726}" type="presOf" srcId="{4C7769D7-5958-4882-AFC9-BB0DAEB71388}" destId="{E3235465-922B-49B5-BC06-9C58D74BB6D2}" srcOrd="0" destOrd="0" presId="urn:microsoft.com/office/officeart/2005/8/layout/lProcess2"/>
    <dgm:cxn modelId="{3534DD80-93B1-4D05-97A3-C531D598B4AD}" srcId="{4C7769D7-5958-4882-AFC9-BB0DAEB71388}" destId="{C7F6D5EA-22BA-4297-A89C-660CF7DC87BF}" srcOrd="2" destOrd="0" parTransId="{3365AD30-AC25-4F39-AD02-B1AF2F3B24A9}" sibTransId="{00F9EF05-F486-42B0-979F-E7023F9D4526}"/>
    <dgm:cxn modelId="{45E1102A-4584-4306-931D-AEE55FB5EF15}" type="presOf" srcId="{1EB135A6-D9EA-42DC-A2F1-77355EC12086}" destId="{F9F78E2D-4A87-48F8-B1FC-1AB92CA8A130}" srcOrd="0" destOrd="0" presId="urn:microsoft.com/office/officeart/2005/8/layout/lProcess2"/>
    <dgm:cxn modelId="{1E5BBD18-ADF8-4FA8-9E54-2C80CA384619}" srcId="{4C7769D7-5958-4882-AFC9-BB0DAEB71388}" destId="{1EB135A6-D9EA-42DC-A2F1-77355EC12086}" srcOrd="1" destOrd="0" parTransId="{9DEDD613-7E9A-463A-87BC-482C5AF3819D}" sibTransId="{F153FE03-11DD-4977-BC9E-0696D4765377}"/>
    <dgm:cxn modelId="{2E88DD95-DE10-4465-9806-301A1E11532C}" srcId="{4C7769D7-5958-4882-AFC9-BB0DAEB71388}" destId="{A546B209-CC42-4FEB-A488-B96B8961B8F5}" srcOrd="0" destOrd="0" parTransId="{C5F6CA2C-940F-4649-8990-C8A55CC4DAA6}" sibTransId="{4C0D8CCF-A3EA-42FF-86BB-398C5B2191BA}"/>
    <dgm:cxn modelId="{EBBDF7C9-AA53-41A8-9CD1-4E0BDC93DD26}" srcId="{C7F6D5EA-22BA-4297-A89C-660CF7DC87BF}" destId="{1D82E4DF-85F2-4A77-A498-C96AF28FEC08}" srcOrd="1" destOrd="0" parTransId="{7A577981-EB10-483B-9715-619E0E910980}" sibTransId="{C91BE4D9-396A-4FC2-8D19-6EBCA75FF136}"/>
    <dgm:cxn modelId="{27A73828-C592-4FA5-ABF7-96C8EB96A1F8}" srcId="{A546B209-CC42-4FEB-A488-B96B8961B8F5}" destId="{5119B1AD-EE74-43B0-BE01-3DD914D31FCD}" srcOrd="1" destOrd="0" parTransId="{C2790EC9-F3A1-46B3-8953-CF11272A0FC7}" sibTransId="{EFBDDEED-B169-46B0-B2BD-8BBF4E8C040A}"/>
    <dgm:cxn modelId="{B36BF6C2-AE2E-4FF5-A01E-76917D2ECAB8}" type="presOf" srcId="{1EB135A6-D9EA-42DC-A2F1-77355EC12086}" destId="{BBCB3E9F-43DD-46BE-8294-60206963EDA1}" srcOrd="1" destOrd="0" presId="urn:microsoft.com/office/officeart/2005/8/layout/lProcess2"/>
    <dgm:cxn modelId="{70A29395-D065-46D1-98D7-B1B9E3B33B52}" type="presOf" srcId="{D76D3710-D02F-4A61-B4D2-DB7476BC7674}" destId="{DB10D28E-A666-49B9-965A-E3A1FCF7FDFE}" srcOrd="0" destOrd="0" presId="urn:microsoft.com/office/officeart/2005/8/layout/lProcess2"/>
    <dgm:cxn modelId="{4EC59F0D-9500-4278-AE86-86EC4D9EC9DF}" type="presOf" srcId="{C7F6D5EA-22BA-4297-A89C-660CF7DC87BF}" destId="{FCD47BEB-DA17-42AC-970F-95F8DF8BEF5E}" srcOrd="0" destOrd="0" presId="urn:microsoft.com/office/officeart/2005/8/layout/lProcess2"/>
    <dgm:cxn modelId="{0B48E1A0-A1A6-4E86-98EE-AF804AB1F790}" type="presOf" srcId="{1D82E4DF-85F2-4A77-A498-C96AF28FEC08}" destId="{C0CB4A44-59D8-4734-A1F5-74D64C584E63}" srcOrd="0" destOrd="0" presId="urn:microsoft.com/office/officeart/2005/8/layout/lProcess2"/>
    <dgm:cxn modelId="{1B714AD5-B05A-41F0-8E2C-982E43E7501F}" type="presOf" srcId="{EC3DF257-DB6C-49E3-9BCB-7F00F90CA916}" destId="{E7FD92C7-994A-4783-B6D9-9915E9C42EB7}" srcOrd="0" destOrd="0" presId="urn:microsoft.com/office/officeart/2005/8/layout/lProcess2"/>
    <dgm:cxn modelId="{68F43DB4-A4EA-498E-B2FD-13D1E656EF48}" type="presOf" srcId="{C7F6D5EA-22BA-4297-A89C-660CF7DC87BF}" destId="{EFB7B1E5-6FAA-4160-9058-198762AE0F7A}" srcOrd="1" destOrd="0" presId="urn:microsoft.com/office/officeart/2005/8/layout/lProcess2"/>
    <dgm:cxn modelId="{75717CA3-3368-40A0-A49F-D88E93EB7D68}" type="presOf" srcId="{6E59BCA0-98C3-4CCE-96AB-32A6EA8ECCB3}" destId="{597CD74D-D15D-4D69-8FA8-2D6003D9139D}" srcOrd="0" destOrd="0" presId="urn:microsoft.com/office/officeart/2005/8/layout/lProcess2"/>
    <dgm:cxn modelId="{7C22D006-2280-4F53-8293-BB544F91380F}" srcId="{C7F6D5EA-22BA-4297-A89C-660CF7DC87BF}" destId="{D76D3710-D02F-4A61-B4D2-DB7476BC7674}" srcOrd="0" destOrd="0" parTransId="{853D7D53-34C3-4C8C-810A-6C0A15E19446}" sibTransId="{D63FF506-EEAE-41B8-BB90-60691C956697}"/>
    <dgm:cxn modelId="{FEE323B2-1454-4363-81B1-0FFAC558B7D7}" type="presOf" srcId="{5771FB28-2F52-4203-92AE-1D90005F6AEF}" destId="{61B04823-54CA-4B34-AF25-0C28639D23BC}" srcOrd="0" destOrd="0" presId="urn:microsoft.com/office/officeart/2005/8/layout/lProcess2"/>
    <dgm:cxn modelId="{BFF81076-D320-424C-930F-F750FBD0BA97}" srcId="{1EB135A6-D9EA-42DC-A2F1-77355EC12086}" destId="{D3BAA197-F0D4-44E0-A2EB-B7D1DFDE976B}" srcOrd="2" destOrd="0" parTransId="{0DF3C112-DFF3-4CB1-A375-299EFF5C27E2}" sibTransId="{7ABDD285-3BA6-4752-A6D7-62AFE98A03B2}"/>
    <dgm:cxn modelId="{F7698A97-68FD-4B77-AF4E-A20AF5707900}" srcId="{A546B209-CC42-4FEB-A488-B96B8961B8F5}" destId="{EC3DF257-DB6C-49E3-9BCB-7F00F90CA916}" srcOrd="0" destOrd="0" parTransId="{BCF9F612-2F0C-4C75-8869-31A48889F854}" sibTransId="{3F9877BB-9CB9-46B3-923E-EF65A39268BC}"/>
    <dgm:cxn modelId="{2BF1A8CC-3D06-4B9B-8FD4-0B93A895360D}" type="presOf" srcId="{A546B209-CC42-4FEB-A488-B96B8961B8F5}" destId="{FA98BFE5-AA94-40F8-80A8-F132DC3866D3}" srcOrd="1" destOrd="0" presId="urn:microsoft.com/office/officeart/2005/8/layout/lProcess2"/>
    <dgm:cxn modelId="{0F176147-C6AB-40E7-B587-81EF02CE5EAD}" type="presOf" srcId="{A546B209-CC42-4FEB-A488-B96B8961B8F5}" destId="{FA3174C9-9C21-4D3E-9DB9-7A280CE58279}" srcOrd="0" destOrd="0" presId="urn:microsoft.com/office/officeart/2005/8/layout/lProcess2"/>
    <dgm:cxn modelId="{B34B8121-2695-47D4-AEBE-EBB07480F4F1}" srcId="{1EB135A6-D9EA-42DC-A2F1-77355EC12086}" destId="{5771FB28-2F52-4203-92AE-1D90005F6AEF}" srcOrd="0" destOrd="0" parTransId="{02E05103-15DE-4319-A59D-77F07BE430B7}" sibTransId="{F5946895-5793-4CFE-84D6-95AA0774E19A}"/>
    <dgm:cxn modelId="{FAAD5582-04E0-4B71-AEAF-D5CC6418F106}" type="presParOf" srcId="{E3235465-922B-49B5-BC06-9C58D74BB6D2}" destId="{A4960B57-F1D2-4B00-AD75-24CEC13CB4CF}" srcOrd="0" destOrd="0" presId="urn:microsoft.com/office/officeart/2005/8/layout/lProcess2"/>
    <dgm:cxn modelId="{C8254EC9-C5A9-4F1A-9771-DAEDFCD43003}" type="presParOf" srcId="{A4960B57-F1D2-4B00-AD75-24CEC13CB4CF}" destId="{FA3174C9-9C21-4D3E-9DB9-7A280CE58279}" srcOrd="0" destOrd="0" presId="urn:microsoft.com/office/officeart/2005/8/layout/lProcess2"/>
    <dgm:cxn modelId="{B3580211-D3B4-4FC2-988A-366ECC945FE4}" type="presParOf" srcId="{A4960B57-F1D2-4B00-AD75-24CEC13CB4CF}" destId="{FA98BFE5-AA94-40F8-80A8-F132DC3866D3}" srcOrd="1" destOrd="0" presId="urn:microsoft.com/office/officeart/2005/8/layout/lProcess2"/>
    <dgm:cxn modelId="{72085FF1-A8F1-4A6C-B614-C68F31DFAEA6}" type="presParOf" srcId="{A4960B57-F1D2-4B00-AD75-24CEC13CB4CF}" destId="{3D3CD25D-1F5F-45A3-9D82-FA27B11F89CD}" srcOrd="2" destOrd="0" presId="urn:microsoft.com/office/officeart/2005/8/layout/lProcess2"/>
    <dgm:cxn modelId="{EF981C75-47D2-43A7-AFAF-9CEF2663ABEB}" type="presParOf" srcId="{3D3CD25D-1F5F-45A3-9D82-FA27B11F89CD}" destId="{5FE3D2B1-8862-481A-9907-074CF3451591}" srcOrd="0" destOrd="0" presId="urn:microsoft.com/office/officeart/2005/8/layout/lProcess2"/>
    <dgm:cxn modelId="{A7F031B5-B0B1-43E9-AA40-7476E3C34B64}" type="presParOf" srcId="{5FE3D2B1-8862-481A-9907-074CF3451591}" destId="{E7FD92C7-994A-4783-B6D9-9915E9C42EB7}" srcOrd="0" destOrd="0" presId="urn:microsoft.com/office/officeart/2005/8/layout/lProcess2"/>
    <dgm:cxn modelId="{2AB8F63D-5105-4065-A628-3346F184DD07}" type="presParOf" srcId="{5FE3D2B1-8862-481A-9907-074CF3451591}" destId="{712B0204-9A43-4D28-B159-B5A97527899B}" srcOrd="1" destOrd="0" presId="urn:microsoft.com/office/officeart/2005/8/layout/lProcess2"/>
    <dgm:cxn modelId="{08C8C50A-8A13-46E8-B645-CE5A9A069D57}" type="presParOf" srcId="{5FE3D2B1-8862-481A-9907-074CF3451591}" destId="{CDB1B215-17DA-43E2-94C2-205EC4F21FCC}" srcOrd="2" destOrd="0" presId="urn:microsoft.com/office/officeart/2005/8/layout/lProcess2"/>
    <dgm:cxn modelId="{C3B08179-036C-4FA0-82C8-7D2DEB071C4F}" type="presParOf" srcId="{E3235465-922B-49B5-BC06-9C58D74BB6D2}" destId="{D5C5EABD-3C20-4699-A780-7C448F0AE858}" srcOrd="1" destOrd="0" presId="urn:microsoft.com/office/officeart/2005/8/layout/lProcess2"/>
    <dgm:cxn modelId="{4FBE41DC-4323-4FC7-891E-ED8E15D03B5B}" type="presParOf" srcId="{E3235465-922B-49B5-BC06-9C58D74BB6D2}" destId="{BCE0C711-738B-46B3-A49E-01004B039371}" srcOrd="2" destOrd="0" presId="urn:microsoft.com/office/officeart/2005/8/layout/lProcess2"/>
    <dgm:cxn modelId="{4C135215-AC77-450E-84B6-777933A96F39}" type="presParOf" srcId="{BCE0C711-738B-46B3-A49E-01004B039371}" destId="{F9F78E2D-4A87-48F8-B1FC-1AB92CA8A130}" srcOrd="0" destOrd="0" presId="urn:microsoft.com/office/officeart/2005/8/layout/lProcess2"/>
    <dgm:cxn modelId="{49EB2D09-E235-4C15-A81E-582A281DACF9}" type="presParOf" srcId="{BCE0C711-738B-46B3-A49E-01004B039371}" destId="{BBCB3E9F-43DD-46BE-8294-60206963EDA1}" srcOrd="1" destOrd="0" presId="urn:microsoft.com/office/officeart/2005/8/layout/lProcess2"/>
    <dgm:cxn modelId="{07CBDB27-D855-4172-B369-BE10E1C720EB}" type="presParOf" srcId="{BCE0C711-738B-46B3-A49E-01004B039371}" destId="{366EA5B9-AB95-4FEB-8942-8BE4B9E88839}" srcOrd="2" destOrd="0" presId="urn:microsoft.com/office/officeart/2005/8/layout/lProcess2"/>
    <dgm:cxn modelId="{AA13E8ED-0F01-4910-BC24-3DD42BE46D6C}" type="presParOf" srcId="{366EA5B9-AB95-4FEB-8942-8BE4B9E88839}" destId="{B409BDC6-9258-4615-B1AB-0085CC156533}" srcOrd="0" destOrd="0" presId="urn:microsoft.com/office/officeart/2005/8/layout/lProcess2"/>
    <dgm:cxn modelId="{913AC263-8AA0-429A-90C1-A04315D03248}" type="presParOf" srcId="{B409BDC6-9258-4615-B1AB-0085CC156533}" destId="{61B04823-54CA-4B34-AF25-0C28639D23BC}" srcOrd="0" destOrd="0" presId="urn:microsoft.com/office/officeart/2005/8/layout/lProcess2"/>
    <dgm:cxn modelId="{5B09817C-EF33-4042-9444-D259D12EE0B3}" type="presParOf" srcId="{B409BDC6-9258-4615-B1AB-0085CC156533}" destId="{A9FFDB9B-1A1F-4F96-A9C7-5094A10C3E0A}" srcOrd="1" destOrd="0" presId="urn:microsoft.com/office/officeart/2005/8/layout/lProcess2"/>
    <dgm:cxn modelId="{289D24FE-1128-4F3A-B301-834FE2FC710B}" type="presParOf" srcId="{B409BDC6-9258-4615-B1AB-0085CC156533}" destId="{597CD74D-D15D-4D69-8FA8-2D6003D9139D}" srcOrd="2" destOrd="0" presId="urn:microsoft.com/office/officeart/2005/8/layout/lProcess2"/>
    <dgm:cxn modelId="{144428E3-3B0D-43E8-B7DF-D02A453F8E1C}" type="presParOf" srcId="{B409BDC6-9258-4615-B1AB-0085CC156533}" destId="{CDBDF49E-C0B9-4B8B-80FF-900199300F0A}" srcOrd="3" destOrd="0" presId="urn:microsoft.com/office/officeart/2005/8/layout/lProcess2"/>
    <dgm:cxn modelId="{54012C20-C689-48DE-9A5E-AE019205D5A1}" type="presParOf" srcId="{B409BDC6-9258-4615-B1AB-0085CC156533}" destId="{9ED294B9-5009-48A4-9410-BDDEDEAA1B53}" srcOrd="4" destOrd="0" presId="urn:microsoft.com/office/officeart/2005/8/layout/lProcess2"/>
    <dgm:cxn modelId="{1A58DCF7-2829-4172-9153-499AE8AECC77}" type="presParOf" srcId="{E3235465-922B-49B5-BC06-9C58D74BB6D2}" destId="{2C61C311-4945-4A4C-9273-81FFBDFD4DEE}" srcOrd="3" destOrd="0" presId="urn:microsoft.com/office/officeart/2005/8/layout/lProcess2"/>
    <dgm:cxn modelId="{706379EE-48C8-4726-8658-C6D44CEFB770}" type="presParOf" srcId="{E3235465-922B-49B5-BC06-9C58D74BB6D2}" destId="{B0B4FFBD-EF33-499F-BAE5-39B1D5323281}" srcOrd="4" destOrd="0" presId="urn:microsoft.com/office/officeart/2005/8/layout/lProcess2"/>
    <dgm:cxn modelId="{5EFC2CEE-1FD8-45E1-B250-10E39B68D8A0}" type="presParOf" srcId="{B0B4FFBD-EF33-499F-BAE5-39B1D5323281}" destId="{FCD47BEB-DA17-42AC-970F-95F8DF8BEF5E}" srcOrd="0" destOrd="0" presId="urn:microsoft.com/office/officeart/2005/8/layout/lProcess2"/>
    <dgm:cxn modelId="{3AB0A780-45D0-4BDE-8FF1-93D1DCD5F83E}" type="presParOf" srcId="{B0B4FFBD-EF33-499F-BAE5-39B1D5323281}" destId="{EFB7B1E5-6FAA-4160-9058-198762AE0F7A}" srcOrd="1" destOrd="0" presId="urn:microsoft.com/office/officeart/2005/8/layout/lProcess2"/>
    <dgm:cxn modelId="{EE25271E-1C9B-44E3-B410-7746793ADBEF}" type="presParOf" srcId="{B0B4FFBD-EF33-499F-BAE5-39B1D5323281}" destId="{8C273880-46B3-492B-AE62-52C1700D9AE7}" srcOrd="2" destOrd="0" presId="urn:microsoft.com/office/officeart/2005/8/layout/lProcess2"/>
    <dgm:cxn modelId="{2B13ABC4-404B-4AB8-837D-4A0AC71B9899}" type="presParOf" srcId="{8C273880-46B3-492B-AE62-52C1700D9AE7}" destId="{27B1FBF8-A1A8-4FC3-A27D-884FF1681E87}" srcOrd="0" destOrd="0" presId="urn:microsoft.com/office/officeart/2005/8/layout/lProcess2"/>
    <dgm:cxn modelId="{0E56F96B-87DB-4AF7-AD22-2F6ABEEA6D61}" type="presParOf" srcId="{27B1FBF8-A1A8-4FC3-A27D-884FF1681E87}" destId="{DB10D28E-A666-49B9-965A-E3A1FCF7FDFE}" srcOrd="0" destOrd="0" presId="urn:microsoft.com/office/officeart/2005/8/layout/lProcess2"/>
    <dgm:cxn modelId="{65838919-958A-4BF8-B8A7-D709B641D070}" type="presParOf" srcId="{27B1FBF8-A1A8-4FC3-A27D-884FF1681E87}" destId="{D7ED6484-0E87-44C7-A358-958B403AF4A9}" srcOrd="1" destOrd="0" presId="urn:microsoft.com/office/officeart/2005/8/layout/lProcess2"/>
    <dgm:cxn modelId="{F900E51C-2950-4F40-AF94-DB9B8D3BF68C}" type="presParOf" srcId="{27B1FBF8-A1A8-4FC3-A27D-884FF1681E87}" destId="{C0CB4A44-59D8-4734-A1F5-74D64C584E63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6531264E-0FBE-40DB-9C0D-906D3A4F83C5}" type="doc">
      <dgm:prSet loTypeId="urn:microsoft.com/office/officeart/2005/8/layout/radial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003B51B-8C60-486C-8EFF-467A89BA10DA}">
      <dgm:prSet phldrT="[Text]" custT="1"/>
      <dgm:spPr>
        <a:gradFill rotWithShape="0">
          <a:gsLst>
            <a:gs pos="0">
              <a:schemeClr val="accent1">
                <a:shade val="30000"/>
                <a:satMod val="115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  <a:ln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</a:ln>
      </dgm:spPr>
      <dgm:t>
        <a:bodyPr/>
        <a:lstStyle/>
        <a:p>
          <a:r>
            <a:rPr lang="en-US" sz="2000" dirty="0" smtClean="0">
              <a:solidFill>
                <a:schemeClr val="accent5">
                  <a:lumMod val="10000"/>
                </a:schemeClr>
              </a:solidFill>
            </a:rPr>
            <a:t>P</a:t>
          </a:r>
          <a:r>
            <a:rPr lang="sr-Latn-RS" sz="2000" dirty="0" smtClean="0">
              <a:solidFill>
                <a:schemeClr val="accent5">
                  <a:lumMod val="10000"/>
                </a:schemeClr>
              </a:solidFill>
            </a:rPr>
            <a:t>seudo</a:t>
          </a:r>
        </a:p>
        <a:p>
          <a:r>
            <a:rPr lang="sr-Latn-RS" sz="2000" dirty="0" smtClean="0">
              <a:solidFill>
                <a:schemeClr val="accent5">
                  <a:lumMod val="10000"/>
                </a:schemeClr>
              </a:solidFill>
            </a:rPr>
            <a:t>rezistencija</a:t>
          </a:r>
          <a:endParaRPr lang="en-US" sz="2000" dirty="0">
            <a:solidFill>
              <a:schemeClr val="accent5">
                <a:lumMod val="10000"/>
              </a:schemeClr>
            </a:solidFill>
          </a:endParaRPr>
        </a:p>
      </dgm:t>
    </dgm:pt>
    <dgm:pt modelId="{C4DC0E41-2015-4768-94B8-EF18A229CAA2}" type="parTrans" cxnId="{F1E462DB-2315-453C-A542-750FA038ED0C}">
      <dgm:prSet/>
      <dgm:spPr/>
      <dgm:t>
        <a:bodyPr/>
        <a:lstStyle/>
        <a:p>
          <a:endParaRPr lang="en-US"/>
        </a:p>
      </dgm:t>
    </dgm:pt>
    <dgm:pt modelId="{24E856D3-60F6-4F56-A259-B763CD355724}" type="sibTrans" cxnId="{F1E462DB-2315-453C-A542-750FA038ED0C}">
      <dgm:prSet/>
      <dgm:spPr/>
      <dgm:t>
        <a:bodyPr/>
        <a:lstStyle/>
        <a:p>
          <a:endParaRPr lang="en-US"/>
        </a:p>
      </dgm:t>
    </dgm:pt>
    <dgm:pt modelId="{75AD69B5-0DB5-4F8E-A7C9-E771ECABF233}">
      <dgm:prSet phldrT="[Text]" custT="1"/>
      <dgm:spPr>
        <a:gradFill rotWithShape="0">
          <a:gsLst>
            <a:gs pos="0">
              <a:schemeClr val="accent1">
                <a:shade val="30000"/>
                <a:satMod val="115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  <a:ln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</a:ln>
      </dgm:spPr>
      <dgm:t>
        <a:bodyPr/>
        <a:lstStyle/>
        <a:p>
          <a:r>
            <a:rPr lang="en-US" sz="1600" b="1" dirty="0" smtClean="0">
              <a:solidFill>
                <a:schemeClr val="accent5">
                  <a:lumMod val="10000"/>
                </a:schemeClr>
              </a:solidFill>
            </a:rPr>
            <a:t>L</a:t>
          </a:r>
          <a:r>
            <a:rPr lang="sr-Latn-RS" sz="1600" b="1" dirty="0" smtClean="0">
              <a:solidFill>
                <a:schemeClr val="accent5">
                  <a:lumMod val="10000"/>
                </a:schemeClr>
              </a:solidFill>
            </a:rPr>
            <a:t>oša komplijansa</a:t>
          </a:r>
          <a:endParaRPr lang="en-US" sz="1600" b="1" dirty="0">
            <a:solidFill>
              <a:schemeClr val="accent5">
                <a:lumMod val="10000"/>
              </a:schemeClr>
            </a:solidFill>
          </a:endParaRPr>
        </a:p>
      </dgm:t>
    </dgm:pt>
    <dgm:pt modelId="{AA6CE7A2-7B8F-4CDB-83D5-2A16053DB32C}" type="parTrans" cxnId="{D99C1034-E5D1-449E-9FC7-CAD8138416D9}">
      <dgm:prSet/>
      <dgm:spPr/>
      <dgm:t>
        <a:bodyPr/>
        <a:lstStyle/>
        <a:p>
          <a:endParaRPr lang="en-US"/>
        </a:p>
      </dgm:t>
    </dgm:pt>
    <dgm:pt modelId="{EF655970-CEF6-468A-8858-CE949E34E4CF}" type="sibTrans" cxnId="{D99C1034-E5D1-449E-9FC7-CAD8138416D9}">
      <dgm:prSet/>
      <dgm:spPr/>
      <dgm:t>
        <a:bodyPr/>
        <a:lstStyle/>
        <a:p>
          <a:endParaRPr lang="en-US"/>
        </a:p>
      </dgm:t>
    </dgm:pt>
    <dgm:pt modelId="{91412DCF-9649-4414-97DF-D65ED495E39E}">
      <dgm:prSet phldrT="[Text]" custT="1"/>
      <dgm:spPr>
        <a:gradFill rotWithShape="0">
          <a:gsLst>
            <a:gs pos="0">
              <a:schemeClr val="accent1">
                <a:shade val="30000"/>
                <a:satMod val="115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  <a:ln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</a:ln>
      </dgm:spPr>
      <dgm:t>
        <a:bodyPr/>
        <a:lstStyle/>
        <a:p>
          <a:r>
            <a:rPr lang="en-US" sz="1600" b="1" dirty="0" smtClean="0">
              <a:solidFill>
                <a:schemeClr val="accent5">
                  <a:lumMod val="10000"/>
                </a:schemeClr>
              </a:solidFill>
            </a:rPr>
            <a:t>N</a:t>
          </a:r>
          <a:r>
            <a:rPr lang="sr-Latn-RS" sz="1600" b="1" dirty="0" smtClean="0">
              <a:solidFill>
                <a:schemeClr val="accent5">
                  <a:lumMod val="10000"/>
                </a:schemeClr>
              </a:solidFill>
            </a:rPr>
            <a:t>edovoljna doza</a:t>
          </a:r>
          <a:endParaRPr lang="en-US" sz="1600" b="1" dirty="0">
            <a:solidFill>
              <a:schemeClr val="accent5">
                <a:lumMod val="10000"/>
              </a:schemeClr>
            </a:solidFill>
          </a:endParaRPr>
        </a:p>
      </dgm:t>
    </dgm:pt>
    <dgm:pt modelId="{8206590D-E2A7-4696-83FA-4E041CD1828F}" type="parTrans" cxnId="{D6D8CFF1-738B-47F5-8A3C-2F6E76AEBF48}">
      <dgm:prSet/>
      <dgm:spPr/>
      <dgm:t>
        <a:bodyPr/>
        <a:lstStyle/>
        <a:p>
          <a:endParaRPr lang="en-US"/>
        </a:p>
      </dgm:t>
    </dgm:pt>
    <dgm:pt modelId="{38EC1141-8C18-4C65-93FE-8A63F787B476}" type="sibTrans" cxnId="{D6D8CFF1-738B-47F5-8A3C-2F6E76AEBF48}">
      <dgm:prSet/>
      <dgm:spPr/>
      <dgm:t>
        <a:bodyPr/>
        <a:lstStyle/>
        <a:p>
          <a:endParaRPr lang="en-US"/>
        </a:p>
      </dgm:t>
    </dgm:pt>
    <dgm:pt modelId="{C092776B-E1DE-4A77-8350-E4BD309FA458}">
      <dgm:prSet phldrT="[Text]" custT="1"/>
      <dgm:spPr>
        <a:gradFill rotWithShape="0">
          <a:gsLst>
            <a:gs pos="0">
              <a:schemeClr val="accent1">
                <a:shade val="30000"/>
                <a:satMod val="115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  <a:ln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</a:ln>
      </dgm:spPr>
      <dgm:t>
        <a:bodyPr/>
        <a:lstStyle/>
        <a:p>
          <a:r>
            <a:rPr lang="en-US" sz="1600" b="1" dirty="0" smtClean="0">
              <a:solidFill>
                <a:schemeClr val="accent5">
                  <a:lumMod val="10000"/>
                </a:schemeClr>
              </a:solidFill>
            </a:rPr>
            <a:t>N</a:t>
          </a:r>
          <a:r>
            <a:rPr lang="sr-Latn-RS" sz="1600" b="1" dirty="0" smtClean="0">
              <a:solidFill>
                <a:schemeClr val="accent5">
                  <a:lumMod val="10000"/>
                </a:schemeClr>
              </a:solidFill>
            </a:rPr>
            <a:t>eadekvatan lek</a:t>
          </a:r>
          <a:endParaRPr lang="en-US" sz="1600" b="1" dirty="0"/>
        </a:p>
      </dgm:t>
    </dgm:pt>
    <dgm:pt modelId="{1FA5ED3A-8915-4A43-AA64-EFED5549F087}" type="parTrans" cxnId="{A3F92D35-9FF5-4D8F-8E71-3389E4C3245F}">
      <dgm:prSet/>
      <dgm:spPr/>
      <dgm:t>
        <a:bodyPr/>
        <a:lstStyle/>
        <a:p>
          <a:endParaRPr lang="en-US"/>
        </a:p>
      </dgm:t>
    </dgm:pt>
    <dgm:pt modelId="{D57AF2E8-2F56-4533-A33D-B78B3AD67361}" type="sibTrans" cxnId="{A3F92D35-9FF5-4D8F-8E71-3389E4C3245F}">
      <dgm:prSet/>
      <dgm:spPr/>
      <dgm:t>
        <a:bodyPr/>
        <a:lstStyle/>
        <a:p>
          <a:endParaRPr lang="en-US"/>
        </a:p>
      </dgm:t>
    </dgm:pt>
    <dgm:pt modelId="{23FA40BC-F371-4893-99FE-D02480EC7AEF}">
      <dgm:prSet phldrT="[Text]" custT="1"/>
      <dgm:spPr>
        <a:gradFill rotWithShape="0">
          <a:gsLst>
            <a:gs pos="0">
              <a:schemeClr val="accent1">
                <a:shade val="30000"/>
                <a:satMod val="115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  <a:ln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</a:ln>
      </dgm:spPr>
      <dgm:t>
        <a:bodyPr/>
        <a:lstStyle/>
        <a:p>
          <a:r>
            <a:rPr lang="en-US" sz="1600" b="1" dirty="0" smtClean="0">
              <a:solidFill>
                <a:schemeClr val="accent5">
                  <a:lumMod val="10000"/>
                </a:schemeClr>
              </a:solidFill>
            </a:rPr>
            <a:t>L</a:t>
          </a:r>
          <a:r>
            <a:rPr lang="sr-Latn-RS" sz="1600" b="1" dirty="0" smtClean="0">
              <a:solidFill>
                <a:schemeClr val="accent5">
                  <a:lumMod val="10000"/>
                </a:schemeClr>
              </a:solidFill>
            </a:rPr>
            <a:t>oša kombinacija</a:t>
          </a:r>
          <a:endParaRPr lang="en-US" sz="1600" b="1" dirty="0">
            <a:solidFill>
              <a:schemeClr val="accent5">
                <a:lumMod val="10000"/>
              </a:schemeClr>
            </a:solidFill>
          </a:endParaRPr>
        </a:p>
      </dgm:t>
    </dgm:pt>
    <dgm:pt modelId="{7357C282-DAE7-40A4-AF6C-19F0906417D1}" type="parTrans" cxnId="{1B7B7EF6-4A9E-49E1-B8A2-D5CD67902A89}">
      <dgm:prSet/>
      <dgm:spPr/>
      <dgm:t>
        <a:bodyPr/>
        <a:lstStyle/>
        <a:p>
          <a:endParaRPr lang="en-US"/>
        </a:p>
      </dgm:t>
    </dgm:pt>
    <dgm:pt modelId="{3EB774A8-E614-40D5-9CE6-AE16A511AE19}" type="sibTrans" cxnId="{1B7B7EF6-4A9E-49E1-B8A2-D5CD67902A89}">
      <dgm:prSet/>
      <dgm:spPr/>
      <dgm:t>
        <a:bodyPr/>
        <a:lstStyle/>
        <a:p>
          <a:endParaRPr lang="en-US"/>
        </a:p>
      </dgm:t>
    </dgm:pt>
    <dgm:pt modelId="{71C33CAF-ADD4-4550-A761-3669850B7435}">
      <dgm:prSet phldrT="[Text]" custT="1"/>
      <dgm:spPr>
        <a:gradFill rotWithShape="0">
          <a:gsLst>
            <a:gs pos="0">
              <a:schemeClr val="accent1">
                <a:shade val="30000"/>
                <a:satMod val="115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  <a:ln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</a:ln>
      </dgm:spPr>
      <dgm:t>
        <a:bodyPr/>
        <a:lstStyle/>
        <a:p>
          <a:r>
            <a:rPr lang="sr-Latn-RS" sz="1600" b="1" dirty="0" smtClean="0">
              <a:solidFill>
                <a:schemeClr val="accent5">
                  <a:lumMod val="10000"/>
                </a:schemeClr>
              </a:solidFill>
            </a:rPr>
            <a:t>PNEN</a:t>
          </a:r>
          <a:endParaRPr lang="en-US" sz="1600" b="1" dirty="0">
            <a:solidFill>
              <a:schemeClr val="accent5">
                <a:lumMod val="10000"/>
              </a:schemeClr>
            </a:solidFill>
          </a:endParaRPr>
        </a:p>
      </dgm:t>
    </dgm:pt>
    <dgm:pt modelId="{D641FC57-5C0F-4CA5-9591-9EBE7EFDCD66}" type="parTrans" cxnId="{5A45FF21-4F7E-4FE9-80F8-C8A3C818F17D}">
      <dgm:prSet/>
      <dgm:spPr/>
      <dgm:t>
        <a:bodyPr/>
        <a:lstStyle/>
        <a:p>
          <a:endParaRPr lang="en-US"/>
        </a:p>
      </dgm:t>
    </dgm:pt>
    <dgm:pt modelId="{E70F98E0-F241-45F4-B757-F32B8F1ABBC2}" type="sibTrans" cxnId="{5A45FF21-4F7E-4FE9-80F8-C8A3C818F17D}">
      <dgm:prSet/>
      <dgm:spPr/>
    </dgm:pt>
    <dgm:pt modelId="{EF3FDA72-48EC-40BD-B6D5-8BBC5B3E726D}" type="pres">
      <dgm:prSet presAssocID="{6531264E-0FBE-40DB-9C0D-906D3A4F83C5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90A550E-A50D-4152-BE47-0540C4EAE83C}" type="pres">
      <dgm:prSet presAssocID="{F003B51B-8C60-486C-8EFF-467A89BA10DA}" presName="centerShape" presStyleLbl="node0" presStyleIdx="0" presStyleCnt="1" custScaleX="110845"/>
      <dgm:spPr/>
      <dgm:t>
        <a:bodyPr/>
        <a:lstStyle/>
        <a:p>
          <a:endParaRPr lang="en-US"/>
        </a:p>
      </dgm:t>
    </dgm:pt>
    <dgm:pt modelId="{7EF145F5-0931-4596-B8DB-89173D452946}" type="pres">
      <dgm:prSet presAssocID="{AA6CE7A2-7B8F-4CDB-83D5-2A16053DB32C}" presName="Name9" presStyleLbl="parChTrans1D2" presStyleIdx="0" presStyleCnt="5"/>
      <dgm:spPr/>
      <dgm:t>
        <a:bodyPr/>
        <a:lstStyle/>
        <a:p>
          <a:endParaRPr lang="en-US"/>
        </a:p>
      </dgm:t>
    </dgm:pt>
    <dgm:pt modelId="{2DA67734-B444-43B7-B587-C37F699A8094}" type="pres">
      <dgm:prSet presAssocID="{AA6CE7A2-7B8F-4CDB-83D5-2A16053DB32C}" presName="connTx" presStyleLbl="parChTrans1D2" presStyleIdx="0" presStyleCnt="5"/>
      <dgm:spPr/>
      <dgm:t>
        <a:bodyPr/>
        <a:lstStyle/>
        <a:p>
          <a:endParaRPr lang="en-US"/>
        </a:p>
      </dgm:t>
    </dgm:pt>
    <dgm:pt modelId="{CBAF750B-CE3C-4A09-AB03-758A324C6B83}" type="pres">
      <dgm:prSet presAssocID="{75AD69B5-0DB5-4F8E-A7C9-E771ECABF233}" presName="node" presStyleLbl="node1" presStyleIdx="0" presStyleCnt="5" custScaleX="11084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7624912-C657-450D-8016-758E7BDA0B7C}" type="pres">
      <dgm:prSet presAssocID="{8206590D-E2A7-4696-83FA-4E041CD1828F}" presName="Name9" presStyleLbl="parChTrans1D2" presStyleIdx="1" presStyleCnt="5"/>
      <dgm:spPr/>
      <dgm:t>
        <a:bodyPr/>
        <a:lstStyle/>
        <a:p>
          <a:endParaRPr lang="en-US"/>
        </a:p>
      </dgm:t>
    </dgm:pt>
    <dgm:pt modelId="{F3B308DB-CF42-4A63-980F-FE2059689FF0}" type="pres">
      <dgm:prSet presAssocID="{8206590D-E2A7-4696-83FA-4E041CD1828F}" presName="connTx" presStyleLbl="parChTrans1D2" presStyleIdx="1" presStyleCnt="5"/>
      <dgm:spPr/>
      <dgm:t>
        <a:bodyPr/>
        <a:lstStyle/>
        <a:p>
          <a:endParaRPr lang="en-US"/>
        </a:p>
      </dgm:t>
    </dgm:pt>
    <dgm:pt modelId="{9B847136-E9B8-45A7-920C-6D6191D6ED69}" type="pres">
      <dgm:prSet presAssocID="{91412DCF-9649-4414-97DF-D65ED495E39E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70F5BCC-3E6E-4CE5-AC9F-35E4735D2605}" type="pres">
      <dgm:prSet presAssocID="{1FA5ED3A-8915-4A43-AA64-EFED5549F087}" presName="Name9" presStyleLbl="parChTrans1D2" presStyleIdx="2" presStyleCnt="5"/>
      <dgm:spPr/>
      <dgm:t>
        <a:bodyPr/>
        <a:lstStyle/>
        <a:p>
          <a:endParaRPr lang="en-US"/>
        </a:p>
      </dgm:t>
    </dgm:pt>
    <dgm:pt modelId="{12DFD542-F934-4427-B71A-4A08AA987E74}" type="pres">
      <dgm:prSet presAssocID="{1FA5ED3A-8915-4A43-AA64-EFED5549F087}" presName="connTx" presStyleLbl="parChTrans1D2" presStyleIdx="2" presStyleCnt="5"/>
      <dgm:spPr/>
      <dgm:t>
        <a:bodyPr/>
        <a:lstStyle/>
        <a:p>
          <a:endParaRPr lang="en-US"/>
        </a:p>
      </dgm:t>
    </dgm:pt>
    <dgm:pt modelId="{EA80F02C-BD6B-449A-82C2-06FFC9ADD474}" type="pres">
      <dgm:prSet presAssocID="{C092776B-E1DE-4A77-8350-E4BD309FA458}" presName="node" presStyleLbl="node1" presStyleIdx="2" presStyleCnt="5" custScaleX="10909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EA3D8BE-B0E5-4326-B913-0DDBEB3431D2}" type="pres">
      <dgm:prSet presAssocID="{7357C282-DAE7-40A4-AF6C-19F0906417D1}" presName="Name9" presStyleLbl="parChTrans1D2" presStyleIdx="3" presStyleCnt="5"/>
      <dgm:spPr/>
      <dgm:t>
        <a:bodyPr/>
        <a:lstStyle/>
        <a:p>
          <a:endParaRPr lang="en-US"/>
        </a:p>
      </dgm:t>
    </dgm:pt>
    <dgm:pt modelId="{713683BC-165C-44D7-AEB9-9407B3A9A7D4}" type="pres">
      <dgm:prSet presAssocID="{7357C282-DAE7-40A4-AF6C-19F0906417D1}" presName="connTx" presStyleLbl="parChTrans1D2" presStyleIdx="3" presStyleCnt="5"/>
      <dgm:spPr/>
      <dgm:t>
        <a:bodyPr/>
        <a:lstStyle/>
        <a:p>
          <a:endParaRPr lang="en-US"/>
        </a:p>
      </dgm:t>
    </dgm:pt>
    <dgm:pt modelId="{38519C28-F1F3-40E5-A989-A535A136ECF4}" type="pres">
      <dgm:prSet presAssocID="{23FA40BC-F371-4893-99FE-D02480EC7AEF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9E05FAE-24B5-46DB-A24C-D8D0ADB78F3C}" type="pres">
      <dgm:prSet presAssocID="{D641FC57-5C0F-4CA5-9591-9EBE7EFDCD66}" presName="Name9" presStyleLbl="parChTrans1D2" presStyleIdx="4" presStyleCnt="5"/>
      <dgm:spPr/>
      <dgm:t>
        <a:bodyPr/>
        <a:lstStyle/>
        <a:p>
          <a:endParaRPr lang="en-US"/>
        </a:p>
      </dgm:t>
    </dgm:pt>
    <dgm:pt modelId="{5DE62E5B-32EA-4B5F-BC07-1656AB0B6AD6}" type="pres">
      <dgm:prSet presAssocID="{D641FC57-5C0F-4CA5-9591-9EBE7EFDCD66}" presName="connTx" presStyleLbl="parChTrans1D2" presStyleIdx="4" presStyleCnt="5"/>
      <dgm:spPr/>
      <dgm:t>
        <a:bodyPr/>
        <a:lstStyle/>
        <a:p>
          <a:endParaRPr lang="en-US"/>
        </a:p>
      </dgm:t>
    </dgm:pt>
    <dgm:pt modelId="{62E3CF14-C359-4A82-AD3C-9031FC48829F}" type="pres">
      <dgm:prSet presAssocID="{71C33CAF-ADD4-4550-A761-3669850B7435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01EE29D-C5A4-411E-B8E9-0EB3254013C8}" type="presOf" srcId="{D641FC57-5C0F-4CA5-9591-9EBE7EFDCD66}" destId="{5DE62E5B-32EA-4B5F-BC07-1656AB0B6AD6}" srcOrd="1" destOrd="0" presId="urn:microsoft.com/office/officeart/2005/8/layout/radial1"/>
    <dgm:cxn modelId="{7C038E95-BB0C-479F-B3A0-BC8B129F75EB}" type="presOf" srcId="{8206590D-E2A7-4696-83FA-4E041CD1828F}" destId="{67624912-C657-450D-8016-758E7BDA0B7C}" srcOrd="0" destOrd="0" presId="urn:microsoft.com/office/officeart/2005/8/layout/radial1"/>
    <dgm:cxn modelId="{54E48A28-1F31-4572-ACD8-D7DD1161A3A3}" type="presOf" srcId="{1FA5ED3A-8915-4A43-AA64-EFED5549F087}" destId="{E70F5BCC-3E6E-4CE5-AC9F-35E4735D2605}" srcOrd="0" destOrd="0" presId="urn:microsoft.com/office/officeart/2005/8/layout/radial1"/>
    <dgm:cxn modelId="{091E0B6B-0A68-47EF-BA0B-31CD06A38C7D}" type="presOf" srcId="{8206590D-E2A7-4696-83FA-4E041CD1828F}" destId="{F3B308DB-CF42-4A63-980F-FE2059689FF0}" srcOrd="1" destOrd="0" presId="urn:microsoft.com/office/officeart/2005/8/layout/radial1"/>
    <dgm:cxn modelId="{2EE15549-F1AB-4236-9CF3-6E5DDF88ACFF}" type="presOf" srcId="{C092776B-E1DE-4A77-8350-E4BD309FA458}" destId="{EA80F02C-BD6B-449A-82C2-06FFC9ADD474}" srcOrd="0" destOrd="0" presId="urn:microsoft.com/office/officeart/2005/8/layout/radial1"/>
    <dgm:cxn modelId="{4B6F5043-0009-4E85-9469-CCC65384BB73}" type="presOf" srcId="{23FA40BC-F371-4893-99FE-D02480EC7AEF}" destId="{38519C28-F1F3-40E5-A989-A535A136ECF4}" srcOrd="0" destOrd="0" presId="urn:microsoft.com/office/officeart/2005/8/layout/radial1"/>
    <dgm:cxn modelId="{E9A6D1D2-2D72-4943-9A55-DA2545CB98F3}" type="presOf" srcId="{D641FC57-5C0F-4CA5-9591-9EBE7EFDCD66}" destId="{69E05FAE-24B5-46DB-A24C-D8D0ADB78F3C}" srcOrd="0" destOrd="0" presId="urn:microsoft.com/office/officeart/2005/8/layout/radial1"/>
    <dgm:cxn modelId="{D6D8CFF1-738B-47F5-8A3C-2F6E76AEBF48}" srcId="{F003B51B-8C60-486C-8EFF-467A89BA10DA}" destId="{91412DCF-9649-4414-97DF-D65ED495E39E}" srcOrd="1" destOrd="0" parTransId="{8206590D-E2A7-4696-83FA-4E041CD1828F}" sibTransId="{38EC1141-8C18-4C65-93FE-8A63F787B476}"/>
    <dgm:cxn modelId="{1324051D-D29B-4584-A0C4-2A33CD1A1F86}" type="presOf" srcId="{AA6CE7A2-7B8F-4CDB-83D5-2A16053DB32C}" destId="{2DA67734-B444-43B7-B587-C37F699A8094}" srcOrd="1" destOrd="0" presId="urn:microsoft.com/office/officeart/2005/8/layout/radial1"/>
    <dgm:cxn modelId="{1B7B7EF6-4A9E-49E1-B8A2-D5CD67902A89}" srcId="{F003B51B-8C60-486C-8EFF-467A89BA10DA}" destId="{23FA40BC-F371-4893-99FE-D02480EC7AEF}" srcOrd="3" destOrd="0" parTransId="{7357C282-DAE7-40A4-AF6C-19F0906417D1}" sibTransId="{3EB774A8-E614-40D5-9CE6-AE16A511AE19}"/>
    <dgm:cxn modelId="{B76979B8-4297-4ABF-BFD1-5B6FF1EAD692}" type="presOf" srcId="{AA6CE7A2-7B8F-4CDB-83D5-2A16053DB32C}" destId="{7EF145F5-0931-4596-B8DB-89173D452946}" srcOrd="0" destOrd="0" presId="urn:microsoft.com/office/officeart/2005/8/layout/radial1"/>
    <dgm:cxn modelId="{5F188558-5DA1-4FB7-B6AA-448C676D41B6}" type="presOf" srcId="{7357C282-DAE7-40A4-AF6C-19F0906417D1}" destId="{713683BC-165C-44D7-AEB9-9407B3A9A7D4}" srcOrd="1" destOrd="0" presId="urn:microsoft.com/office/officeart/2005/8/layout/radial1"/>
    <dgm:cxn modelId="{B283E6AF-5D60-4A89-BE5B-4704F2B2EA29}" type="presOf" srcId="{7357C282-DAE7-40A4-AF6C-19F0906417D1}" destId="{6EA3D8BE-B0E5-4326-B913-0DDBEB3431D2}" srcOrd="0" destOrd="0" presId="urn:microsoft.com/office/officeart/2005/8/layout/radial1"/>
    <dgm:cxn modelId="{B98ECD8C-F5C1-4976-B286-3EA563356E8B}" type="presOf" srcId="{6531264E-0FBE-40DB-9C0D-906D3A4F83C5}" destId="{EF3FDA72-48EC-40BD-B6D5-8BBC5B3E726D}" srcOrd="0" destOrd="0" presId="urn:microsoft.com/office/officeart/2005/8/layout/radial1"/>
    <dgm:cxn modelId="{850C7316-F365-4973-9445-F9E44A725687}" type="presOf" srcId="{75AD69B5-0DB5-4F8E-A7C9-E771ECABF233}" destId="{CBAF750B-CE3C-4A09-AB03-758A324C6B83}" srcOrd="0" destOrd="0" presId="urn:microsoft.com/office/officeart/2005/8/layout/radial1"/>
    <dgm:cxn modelId="{5A45FF21-4F7E-4FE9-80F8-C8A3C818F17D}" srcId="{F003B51B-8C60-486C-8EFF-467A89BA10DA}" destId="{71C33CAF-ADD4-4550-A761-3669850B7435}" srcOrd="4" destOrd="0" parTransId="{D641FC57-5C0F-4CA5-9591-9EBE7EFDCD66}" sibTransId="{E70F98E0-F241-45F4-B757-F32B8F1ABBC2}"/>
    <dgm:cxn modelId="{D99C1034-E5D1-449E-9FC7-CAD8138416D9}" srcId="{F003B51B-8C60-486C-8EFF-467A89BA10DA}" destId="{75AD69B5-0DB5-4F8E-A7C9-E771ECABF233}" srcOrd="0" destOrd="0" parTransId="{AA6CE7A2-7B8F-4CDB-83D5-2A16053DB32C}" sibTransId="{EF655970-CEF6-468A-8858-CE949E34E4CF}"/>
    <dgm:cxn modelId="{A7C2289B-A77E-498B-B778-CC630C81F484}" type="presOf" srcId="{F003B51B-8C60-486C-8EFF-467A89BA10DA}" destId="{990A550E-A50D-4152-BE47-0540C4EAE83C}" srcOrd="0" destOrd="0" presId="urn:microsoft.com/office/officeart/2005/8/layout/radial1"/>
    <dgm:cxn modelId="{AF5C9A56-AF07-4726-B263-8D774167770C}" type="presOf" srcId="{1FA5ED3A-8915-4A43-AA64-EFED5549F087}" destId="{12DFD542-F934-4427-B71A-4A08AA987E74}" srcOrd="1" destOrd="0" presId="urn:microsoft.com/office/officeart/2005/8/layout/radial1"/>
    <dgm:cxn modelId="{E50CAF6A-100D-40BC-BFF2-2F00A9182D56}" type="presOf" srcId="{71C33CAF-ADD4-4550-A761-3669850B7435}" destId="{62E3CF14-C359-4A82-AD3C-9031FC48829F}" srcOrd="0" destOrd="0" presId="urn:microsoft.com/office/officeart/2005/8/layout/radial1"/>
    <dgm:cxn modelId="{F1E462DB-2315-453C-A542-750FA038ED0C}" srcId="{6531264E-0FBE-40DB-9C0D-906D3A4F83C5}" destId="{F003B51B-8C60-486C-8EFF-467A89BA10DA}" srcOrd="0" destOrd="0" parTransId="{C4DC0E41-2015-4768-94B8-EF18A229CAA2}" sibTransId="{24E856D3-60F6-4F56-A259-B763CD355724}"/>
    <dgm:cxn modelId="{9BC5D4E6-00F2-4F67-9CB7-BB3F032DF6A4}" type="presOf" srcId="{91412DCF-9649-4414-97DF-D65ED495E39E}" destId="{9B847136-E9B8-45A7-920C-6D6191D6ED69}" srcOrd="0" destOrd="0" presId="urn:microsoft.com/office/officeart/2005/8/layout/radial1"/>
    <dgm:cxn modelId="{A3F92D35-9FF5-4D8F-8E71-3389E4C3245F}" srcId="{F003B51B-8C60-486C-8EFF-467A89BA10DA}" destId="{C092776B-E1DE-4A77-8350-E4BD309FA458}" srcOrd="2" destOrd="0" parTransId="{1FA5ED3A-8915-4A43-AA64-EFED5549F087}" sibTransId="{D57AF2E8-2F56-4533-A33D-B78B3AD67361}"/>
    <dgm:cxn modelId="{829C6F61-9826-46C2-8032-B139668CC287}" type="presParOf" srcId="{EF3FDA72-48EC-40BD-B6D5-8BBC5B3E726D}" destId="{990A550E-A50D-4152-BE47-0540C4EAE83C}" srcOrd="0" destOrd="0" presId="urn:microsoft.com/office/officeart/2005/8/layout/radial1"/>
    <dgm:cxn modelId="{8486A126-6900-4D9E-AA10-4CE40BAC00E2}" type="presParOf" srcId="{EF3FDA72-48EC-40BD-B6D5-8BBC5B3E726D}" destId="{7EF145F5-0931-4596-B8DB-89173D452946}" srcOrd="1" destOrd="0" presId="urn:microsoft.com/office/officeart/2005/8/layout/radial1"/>
    <dgm:cxn modelId="{5BE6D9E8-103C-4371-A5CA-7414D26918B8}" type="presParOf" srcId="{7EF145F5-0931-4596-B8DB-89173D452946}" destId="{2DA67734-B444-43B7-B587-C37F699A8094}" srcOrd="0" destOrd="0" presId="urn:microsoft.com/office/officeart/2005/8/layout/radial1"/>
    <dgm:cxn modelId="{FFCAD3D5-BB7E-41D4-832D-D5BF0C671F9D}" type="presParOf" srcId="{EF3FDA72-48EC-40BD-B6D5-8BBC5B3E726D}" destId="{CBAF750B-CE3C-4A09-AB03-758A324C6B83}" srcOrd="2" destOrd="0" presId="urn:microsoft.com/office/officeart/2005/8/layout/radial1"/>
    <dgm:cxn modelId="{090DA071-A478-468E-87FD-FDE21AB995D8}" type="presParOf" srcId="{EF3FDA72-48EC-40BD-B6D5-8BBC5B3E726D}" destId="{67624912-C657-450D-8016-758E7BDA0B7C}" srcOrd="3" destOrd="0" presId="urn:microsoft.com/office/officeart/2005/8/layout/radial1"/>
    <dgm:cxn modelId="{84782DEF-7398-4183-9A7B-13CAF787069C}" type="presParOf" srcId="{67624912-C657-450D-8016-758E7BDA0B7C}" destId="{F3B308DB-CF42-4A63-980F-FE2059689FF0}" srcOrd="0" destOrd="0" presId="urn:microsoft.com/office/officeart/2005/8/layout/radial1"/>
    <dgm:cxn modelId="{33D4767F-3466-4D3F-9880-98F4E5BAC429}" type="presParOf" srcId="{EF3FDA72-48EC-40BD-B6D5-8BBC5B3E726D}" destId="{9B847136-E9B8-45A7-920C-6D6191D6ED69}" srcOrd="4" destOrd="0" presId="urn:microsoft.com/office/officeart/2005/8/layout/radial1"/>
    <dgm:cxn modelId="{DF76ADF3-B417-4A9C-9B10-B5F0D46D4CC3}" type="presParOf" srcId="{EF3FDA72-48EC-40BD-B6D5-8BBC5B3E726D}" destId="{E70F5BCC-3E6E-4CE5-AC9F-35E4735D2605}" srcOrd="5" destOrd="0" presId="urn:microsoft.com/office/officeart/2005/8/layout/radial1"/>
    <dgm:cxn modelId="{32C09A29-8196-44DC-802C-40A6799DFB9D}" type="presParOf" srcId="{E70F5BCC-3E6E-4CE5-AC9F-35E4735D2605}" destId="{12DFD542-F934-4427-B71A-4A08AA987E74}" srcOrd="0" destOrd="0" presId="urn:microsoft.com/office/officeart/2005/8/layout/radial1"/>
    <dgm:cxn modelId="{4F5A517C-5E2C-4EBB-BB22-372DBA5FD509}" type="presParOf" srcId="{EF3FDA72-48EC-40BD-B6D5-8BBC5B3E726D}" destId="{EA80F02C-BD6B-449A-82C2-06FFC9ADD474}" srcOrd="6" destOrd="0" presId="urn:microsoft.com/office/officeart/2005/8/layout/radial1"/>
    <dgm:cxn modelId="{E2A84F6D-DB53-4D49-8C0C-B8F8ECBAA4D3}" type="presParOf" srcId="{EF3FDA72-48EC-40BD-B6D5-8BBC5B3E726D}" destId="{6EA3D8BE-B0E5-4326-B913-0DDBEB3431D2}" srcOrd="7" destOrd="0" presId="urn:microsoft.com/office/officeart/2005/8/layout/radial1"/>
    <dgm:cxn modelId="{A535EFB2-EFD7-48F8-8AD6-032E69ADB4B8}" type="presParOf" srcId="{6EA3D8BE-B0E5-4326-B913-0DDBEB3431D2}" destId="{713683BC-165C-44D7-AEB9-9407B3A9A7D4}" srcOrd="0" destOrd="0" presId="urn:microsoft.com/office/officeart/2005/8/layout/radial1"/>
    <dgm:cxn modelId="{5E0DF498-FB3E-4613-8DAB-065EA7F3584F}" type="presParOf" srcId="{EF3FDA72-48EC-40BD-B6D5-8BBC5B3E726D}" destId="{38519C28-F1F3-40E5-A989-A535A136ECF4}" srcOrd="8" destOrd="0" presId="urn:microsoft.com/office/officeart/2005/8/layout/radial1"/>
    <dgm:cxn modelId="{E5BDA5C7-FB20-423C-B13C-D6A03346ECBB}" type="presParOf" srcId="{EF3FDA72-48EC-40BD-B6D5-8BBC5B3E726D}" destId="{69E05FAE-24B5-46DB-A24C-D8D0ADB78F3C}" srcOrd="9" destOrd="0" presId="urn:microsoft.com/office/officeart/2005/8/layout/radial1"/>
    <dgm:cxn modelId="{62079BC6-CA8C-47AA-8D23-D8E3266E3F19}" type="presParOf" srcId="{69E05FAE-24B5-46DB-A24C-D8D0ADB78F3C}" destId="{5DE62E5B-32EA-4B5F-BC07-1656AB0B6AD6}" srcOrd="0" destOrd="0" presId="urn:microsoft.com/office/officeart/2005/8/layout/radial1"/>
    <dgm:cxn modelId="{A1AE9C00-EAA5-4F47-AC28-0B7FA1B8BB60}" type="presParOf" srcId="{EF3FDA72-48EC-40BD-B6D5-8BBC5B3E726D}" destId="{62E3CF14-C359-4A82-AD3C-9031FC48829F}" srcOrd="10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C3811367-811B-4DDB-B67A-F2B07051E5E5}" type="doc">
      <dgm:prSet loTypeId="urn:microsoft.com/office/officeart/2005/8/layout/arrow5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06F214-ADC0-42F6-B819-50D78AFAAE51}">
      <dgm:prSet phldrT="[Text]"/>
      <dgm:spPr/>
      <dgm:t>
        <a:bodyPr/>
        <a:lstStyle/>
        <a:p>
          <a:r>
            <a:rPr lang="sr-Latn-CS" b="1" dirty="0" smtClean="0">
              <a:solidFill>
                <a:schemeClr val="accent5">
                  <a:lumMod val="10000"/>
                </a:schemeClr>
              </a:solidFill>
            </a:rPr>
            <a:t>okskarbazepin </a:t>
          </a:r>
        </a:p>
        <a:p>
          <a:r>
            <a:rPr lang="sr-Latn-CS" b="1" dirty="0" smtClean="0">
              <a:solidFill>
                <a:schemeClr val="accent5">
                  <a:lumMod val="10000"/>
                </a:schemeClr>
              </a:solidFill>
            </a:rPr>
            <a:t>lamotrigin</a:t>
          </a:r>
        </a:p>
        <a:p>
          <a:r>
            <a:rPr lang="sr-Latn-CS" b="1" dirty="0" smtClean="0">
              <a:solidFill>
                <a:schemeClr val="accent5">
                  <a:lumMod val="10000"/>
                </a:schemeClr>
              </a:solidFill>
            </a:rPr>
            <a:t>felbamat </a:t>
          </a:r>
        </a:p>
        <a:p>
          <a:r>
            <a:rPr lang="sr-Latn-CS" b="1" dirty="0" smtClean="0">
              <a:solidFill>
                <a:schemeClr val="accent5">
                  <a:lumMod val="10000"/>
                </a:schemeClr>
              </a:solidFill>
            </a:rPr>
            <a:t>gabapentin</a:t>
          </a:r>
        </a:p>
        <a:p>
          <a:r>
            <a:rPr lang="sr-Latn-CS" b="1" dirty="0" smtClean="0">
              <a:solidFill>
                <a:schemeClr val="accent5">
                  <a:lumMod val="10000"/>
                </a:schemeClr>
              </a:solidFill>
            </a:rPr>
            <a:t>topiramat</a:t>
          </a:r>
        </a:p>
        <a:p>
          <a:r>
            <a:rPr lang="sr-Latn-CS" b="1" dirty="0" smtClean="0">
              <a:solidFill>
                <a:schemeClr val="accent5">
                  <a:lumMod val="10000"/>
                </a:schemeClr>
              </a:solidFill>
            </a:rPr>
            <a:t>tiagabin</a:t>
          </a:r>
          <a:endParaRPr lang="en-US" dirty="0"/>
        </a:p>
      </dgm:t>
    </dgm:pt>
    <dgm:pt modelId="{06F8D281-81EC-41A6-A4A0-C9331EED3F4E}" type="parTrans" cxnId="{B91E349C-CD1D-434A-8C43-804F523B1207}">
      <dgm:prSet/>
      <dgm:spPr/>
      <dgm:t>
        <a:bodyPr/>
        <a:lstStyle/>
        <a:p>
          <a:endParaRPr lang="en-US"/>
        </a:p>
      </dgm:t>
    </dgm:pt>
    <dgm:pt modelId="{65052453-EFDF-4B4B-B7AA-7AD23D679D6C}" type="sibTrans" cxnId="{B91E349C-CD1D-434A-8C43-804F523B1207}">
      <dgm:prSet/>
      <dgm:spPr/>
      <dgm:t>
        <a:bodyPr/>
        <a:lstStyle/>
        <a:p>
          <a:endParaRPr lang="en-US"/>
        </a:p>
      </dgm:t>
    </dgm:pt>
    <dgm:pt modelId="{BA83F273-D9A5-4FD8-8428-1CDB26A1F5AA}">
      <dgm:prSet phldrT="[Text]" custT="1"/>
      <dgm:spPr>
        <a:gradFill rotWithShape="0">
          <a:gsLst>
            <a:gs pos="0">
              <a:schemeClr val="accent1">
                <a:shade val="30000"/>
                <a:satMod val="115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</dgm:spPr>
      <dgm:t>
        <a:bodyPr/>
        <a:lstStyle/>
        <a:p>
          <a:r>
            <a:rPr lang="sr-Latn-RS" sz="1600" b="1" dirty="0" smtClean="0">
              <a:solidFill>
                <a:schemeClr val="accent5">
                  <a:lumMod val="10000"/>
                </a:schemeClr>
              </a:solidFill>
            </a:rPr>
            <a:t>LEVETIRACETAM</a:t>
          </a:r>
        </a:p>
        <a:p>
          <a:r>
            <a:rPr lang="sr-Latn-RS" sz="1600" b="1" dirty="0" smtClean="0">
              <a:solidFill>
                <a:schemeClr val="accent5">
                  <a:lumMod val="10000"/>
                </a:schemeClr>
              </a:solidFill>
            </a:rPr>
            <a:t>PREGABALIN</a:t>
          </a:r>
        </a:p>
        <a:p>
          <a:r>
            <a:rPr lang="sr-Latn-RS" sz="1600" b="1" dirty="0" smtClean="0">
              <a:solidFill>
                <a:schemeClr val="accent5">
                  <a:lumMod val="10000"/>
                </a:schemeClr>
              </a:solidFill>
            </a:rPr>
            <a:t>ZONISAMID</a:t>
          </a:r>
        </a:p>
        <a:p>
          <a:r>
            <a:rPr lang="sr-Latn-RS" sz="1600" b="1" dirty="0" smtClean="0">
              <a:solidFill>
                <a:schemeClr val="accent5">
                  <a:lumMod val="10000"/>
                </a:schemeClr>
              </a:solidFill>
            </a:rPr>
            <a:t>RUFINAMID</a:t>
          </a:r>
        </a:p>
        <a:p>
          <a:r>
            <a:rPr lang="sr-Latn-RS" sz="1600" b="1" dirty="0" smtClean="0">
              <a:solidFill>
                <a:schemeClr val="accent5">
                  <a:lumMod val="10000"/>
                </a:schemeClr>
              </a:solidFill>
            </a:rPr>
            <a:t>LAKOZAMID </a:t>
          </a:r>
        </a:p>
        <a:p>
          <a:r>
            <a:rPr lang="sr-Latn-RS" sz="1600" b="1" dirty="0" smtClean="0">
              <a:solidFill>
                <a:schemeClr val="accent5">
                  <a:lumMod val="10000"/>
                </a:schemeClr>
              </a:solidFill>
            </a:rPr>
            <a:t>BRIVARACETAM</a:t>
          </a:r>
          <a:endParaRPr lang="en-US" sz="1600" b="1" dirty="0" smtClean="0">
            <a:solidFill>
              <a:schemeClr val="accent5">
                <a:lumMod val="10000"/>
              </a:schemeClr>
            </a:solidFill>
          </a:endParaRPr>
        </a:p>
        <a:p>
          <a:r>
            <a:rPr lang="en-US" sz="1600" b="1" dirty="0" smtClean="0">
              <a:solidFill>
                <a:schemeClr val="accent5">
                  <a:lumMod val="10000"/>
                </a:schemeClr>
              </a:solidFill>
            </a:rPr>
            <a:t>ESLICARBAZEPINE</a:t>
          </a:r>
          <a:endParaRPr lang="en-US" sz="1600" b="1" dirty="0">
            <a:solidFill>
              <a:schemeClr val="accent5">
                <a:lumMod val="10000"/>
              </a:schemeClr>
            </a:solidFill>
          </a:endParaRPr>
        </a:p>
      </dgm:t>
    </dgm:pt>
    <dgm:pt modelId="{7A864E18-D6DB-4F4A-85F5-4A9A5B3ED4DB}" type="parTrans" cxnId="{3BD36FAC-4F2E-4E3E-B8AA-7CE5CDF592D2}">
      <dgm:prSet/>
      <dgm:spPr/>
      <dgm:t>
        <a:bodyPr/>
        <a:lstStyle/>
        <a:p>
          <a:endParaRPr lang="en-US"/>
        </a:p>
      </dgm:t>
    </dgm:pt>
    <dgm:pt modelId="{7E368E2B-F0BA-42CC-AE2A-DAB8EE76C614}" type="sibTrans" cxnId="{3BD36FAC-4F2E-4E3E-B8AA-7CE5CDF592D2}">
      <dgm:prSet/>
      <dgm:spPr/>
      <dgm:t>
        <a:bodyPr/>
        <a:lstStyle/>
        <a:p>
          <a:endParaRPr lang="en-US"/>
        </a:p>
      </dgm:t>
    </dgm:pt>
    <dgm:pt modelId="{5982B076-0291-411B-818B-0B85E600A546}" type="pres">
      <dgm:prSet presAssocID="{C3811367-811B-4DDB-B67A-F2B07051E5E5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7344A2A-3773-4CE2-AB53-7A502697F676}" type="pres">
      <dgm:prSet presAssocID="{FA06F214-ADC0-42F6-B819-50D78AFAAE51}" presName="arrow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D2A1BF5-CB18-43F4-A43C-A8A900C04ECE}" type="pres">
      <dgm:prSet presAssocID="{BA83F273-D9A5-4FD8-8428-1CDB26A1F5AA}" presName="arrow" presStyleLbl="node1" presStyleIdx="1" presStyleCnt="2" custScaleX="111580" custScaleY="126605" custRadScaleRad="101208" custRadScaleInc="70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91E349C-CD1D-434A-8C43-804F523B1207}" srcId="{C3811367-811B-4DDB-B67A-F2B07051E5E5}" destId="{FA06F214-ADC0-42F6-B819-50D78AFAAE51}" srcOrd="0" destOrd="0" parTransId="{06F8D281-81EC-41A6-A4A0-C9331EED3F4E}" sibTransId="{65052453-EFDF-4B4B-B7AA-7AD23D679D6C}"/>
    <dgm:cxn modelId="{0AF8B93A-BF6D-4E37-9258-F0D637E3BD2A}" type="presOf" srcId="{BA83F273-D9A5-4FD8-8428-1CDB26A1F5AA}" destId="{2D2A1BF5-CB18-43F4-A43C-A8A900C04ECE}" srcOrd="0" destOrd="0" presId="urn:microsoft.com/office/officeart/2005/8/layout/arrow5"/>
    <dgm:cxn modelId="{5212F800-916E-47AD-8A8B-A821F3C12B6E}" type="presOf" srcId="{C3811367-811B-4DDB-B67A-F2B07051E5E5}" destId="{5982B076-0291-411B-818B-0B85E600A546}" srcOrd="0" destOrd="0" presId="urn:microsoft.com/office/officeart/2005/8/layout/arrow5"/>
    <dgm:cxn modelId="{EEF8DE8C-6185-40B1-BFB4-1529CB547A90}" type="presOf" srcId="{FA06F214-ADC0-42F6-B819-50D78AFAAE51}" destId="{E7344A2A-3773-4CE2-AB53-7A502697F676}" srcOrd="0" destOrd="0" presId="urn:microsoft.com/office/officeart/2005/8/layout/arrow5"/>
    <dgm:cxn modelId="{3BD36FAC-4F2E-4E3E-B8AA-7CE5CDF592D2}" srcId="{C3811367-811B-4DDB-B67A-F2B07051E5E5}" destId="{BA83F273-D9A5-4FD8-8428-1CDB26A1F5AA}" srcOrd="1" destOrd="0" parTransId="{7A864E18-D6DB-4F4A-85F5-4A9A5B3ED4DB}" sibTransId="{7E368E2B-F0BA-42CC-AE2A-DAB8EE76C614}"/>
    <dgm:cxn modelId="{6B52728F-3550-491D-A1F6-DDCD33118617}" type="presParOf" srcId="{5982B076-0291-411B-818B-0B85E600A546}" destId="{E7344A2A-3773-4CE2-AB53-7A502697F676}" srcOrd="0" destOrd="0" presId="urn:microsoft.com/office/officeart/2005/8/layout/arrow5"/>
    <dgm:cxn modelId="{B71D74CF-EE11-4EC5-BFB8-598BDFEE4743}" type="presParOf" srcId="{5982B076-0291-411B-818B-0B85E600A546}" destId="{2D2A1BF5-CB18-43F4-A43C-A8A900C04ECE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5">
  <dgm:title val=""/>
  <dgm:desc val=""/>
  <dgm:catLst>
    <dgm:cat type="hierarchy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/>
    <dgm:presOf/>
    <dgm:shape xmlns:r="http://schemas.openxmlformats.org/officeDocument/2006/relationships" r:blip="">
      <dgm:adjLst/>
    </dgm:shape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/>
              <dgm:constr type="t" for="ch" forName="hierFlow" refType="h" fact="0.3"/>
              <dgm:constr type="r" for="ch" forName="hierFlow" refType="w" fact="0.98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 refType="h" fact="0.3"/>
              <dgm:constr type="r" for="ch" forName="hierFlow" refType="w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h" for="des" forName="level1Shape" refType="h"/>
          <dgm:constr type="w" for="des" forName="level1Shape" refType="h" refFor="des" refForName="level1Shape" fact="2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w" refFor="des" refForName="level1Shape" op="equ" fact="0.4"/>
          <dgm:constr type="sibSp" for="des" forName="hierChild1" refType="h" refFor="des" refForName="level1Shape" op="equ" fact="0.15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w" refFor="des" refForName="level1Shape" op="equ"/>
          <dgm:constr type="userB" for="des" refType="sp" refFor="des" op="equ"/>
          <dgm:constr type="w" for="des" forName="firstBuf" refType="w" refFor="des" refForName="level1Shape" fact="0.1"/>
        </dgm:constrLst>
      </dgm:else>
    </dgm:choose>
    <dgm:ruleLst/>
    <dgm:layoutNode name="hierFlow">
      <dgm:choose name="Name6">
        <dgm:if name="Name7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  <dgm:param type="fallback" val="2D"/>
          </dgm:alg>
        </dgm:if>
        <dgm:else name="Name8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  <dgm:param type="fallback" val="2D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ptType="node" op="equ" val="65"/>
        <dgm:constr type="primFontSz" for="des" forName="connTx" op="equ" val="55"/>
        <dgm:constr type="primFontSz" for="des" forName="connTx" refType="primFontSz" refFor="des" refPtType="node" op="lte" fact="0.8"/>
      </dgm:constrLst>
      <dgm:ruleLst/>
      <dgm:choose name="Name9">
        <dgm:if name="Name10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1"/>
      </dgm:choose>
      <dgm:layoutNode name="hierChild1">
        <dgm:varLst>
          <dgm:chPref val="1"/>
          <dgm:animOne val="branch"/>
          <dgm:animLvl val="lvl"/>
        </dgm:varLst>
        <dgm:choose name="Name12">
          <dgm:if name="Name13" func="var" arg="dir" op="equ" val="norm">
            <dgm:alg type="hierChild">
              <dgm:param type="linDir" val="fromT"/>
              <dgm:param type="chAlign" val="l"/>
            </dgm:alg>
          </dgm:if>
          <dgm:else name="Name14">
            <dgm:alg type="hierChild">
              <dgm:param type="linDir" val="fromT"/>
              <dgm:param type="ch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forEach name="Name15" axis="ch" cnt="3">
          <dgm:forEach name="Name16" axis="self" ptType="node">
            <dgm:layoutNode name="Name17">
              <dgm:choose name="Name18">
                <dgm:if name="Name19" func="var" arg="dir" op="equ" val="norm">
                  <dgm:alg type="hierRoot">
                    <dgm:param type="hierAlign" val="lCtrCh"/>
                  </dgm:alg>
                </dgm:if>
                <dgm:else name="Name20">
                  <dgm:alg type="hierRoot">
                    <dgm:param type="hierAlign" val="rCtrCh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tMarg" refType="primFontSz" fact="0.05"/>
                  <dgm:constr type="bMarg" refType="primFontSz" fact="0.05"/>
                  <dgm:constr type="lMarg" refType="primFontSz" fact="0.05"/>
                  <dgm:constr type="rMarg" refType="primFontSz" fact="0.05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21">
                  <dgm:if name="Name2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23">
                    <dgm:alg type="hierChild">
                      <dgm:param type="linDir" val="fromT"/>
                      <dgm:param type="ch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24" axis="self" ptType="parTrans" cnt="1">
                    <dgm:layoutNode name="Name25">
                      <dgm:choose name="Name26">
                        <dgm:if name="Name27" func="var" arg="dir" op="equ" val="norm">
                          <dgm:alg type="conn">
                            <dgm:param type="dim" val="1D"/>
                            <dgm:param type="begPts" val="midR"/>
                            <dgm:param type="endPts" val="midL"/>
                            <dgm:param type="endSty" val="noArr"/>
                          </dgm:alg>
                        </dgm:if>
                        <dgm:else name="Name28">
                          <dgm:alg type="conn">
                            <dgm:param type="dim" val="1D"/>
                            <dgm:param type="begPts" val="midL"/>
                            <dgm:param type="endPts" val="midR"/>
                            <dgm:param type="endSty" val="noArr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5"/>
                        <dgm:constr type="connDist"/>
                        <dgm:constr type="begPad"/>
                        <dgm:constr type="endPad"/>
                        <dgm:constr type="userA" for="ch" refType="connDist"/>
                      </dgm:constrLst>
                      <dgm:ruleLst/>
                      <dgm:layoutNode name="connTx">
                        <dgm:alg type="tx">
                          <dgm:param type="autoTxRot" val="grav"/>
                        </dgm:alg>
                        <dgm:shape xmlns:r="http://schemas.openxmlformats.org/officeDocument/2006/relationships" type="rect" r:blip="" hideGeom="1">
                          <dgm:adjLst/>
                        </dgm:shape>
                        <dgm:presOf axis="self"/>
                        <dgm:constrLst>
                          <dgm:constr type="userA"/>
                          <dgm:constr type="w" refType="userA" fact="0.05"/>
                          <dgm:constr type="h" refType="userA" fact="0.05"/>
                          <dgm:constr type="lMarg" val="1"/>
                          <dgm:constr type="rMarg" val="1"/>
                          <dgm:constr type="tMarg"/>
                          <dgm:constr type="bMarg"/>
                        </dgm:constrLst>
                        <dgm:ruleLst>
                          <dgm:rule type="h" val="NaN" fact="0.25" max="NaN"/>
                          <dgm:rule type="w" val="NaN" fact="0.8" max="NaN"/>
                          <dgm:rule type="primFontSz" val="5" fact="NaN" max="NaN"/>
                        </dgm:ruleLst>
                      </dgm:layoutNode>
                    </dgm:layoutNode>
                  </dgm:forEach>
                  <dgm:forEach name="Name29" axis="self" ptType="node">
                    <dgm:layoutNode name="Name30">
                      <dgm:choose name="Name31">
                        <dgm:if name="Name32" func="var" arg="dir" op="equ" val="norm">
                          <dgm:alg type="hierRoot">
                            <dgm:param type="hierAlign" val="lCtrCh"/>
                          </dgm:alg>
                        </dgm:if>
                        <dgm:else name="Name33">
                          <dgm:alg type="hierRoot">
                            <dgm:param type="hierAlign" val="rCtrCh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tMarg" refType="primFontSz" fact="0.05"/>
                          <dgm:constr type="bMarg" refType="primFontSz" fact="0.05"/>
                          <dgm:constr type="lMarg" refType="primFontSz" fact="0.05"/>
                          <dgm:constr type="rMarg" refType="primFontSz" fact="0.05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34">
                          <dgm:if name="Name35" func="var" arg="dir" op="equ" val="norm">
                            <dgm:alg type="hierChild">
                              <dgm:param type="linDir" val="fromT"/>
                              <dgm:param type="chAlign" val="l"/>
                            </dgm:alg>
                          </dgm:if>
                          <dgm:else name="Name36">
                            <dgm:alg type="hierChild">
                              <dgm:param type="linDir" val="fromT"/>
                              <dgm:param type="chAlign" val="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37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choose name="Name38">
        <dgm:if name="Name39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</dgm:alg>
        </dgm:if>
        <dgm:else name="Name40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rectComp" refType="w"/>
        <dgm:constr type="h" for="ch" forName="rectComp" refType="h"/>
        <dgm:constr type="h" for="des" forName="bgRect" refType="h"/>
        <dgm:constr type="primFontSz" for="des" forName="bgRectTx" op="equ" val="65"/>
      </dgm:constrLst>
      <dgm:ruleLst/>
      <dgm:forEach name="Name41" axis="ch" ptType="node" st="2">
        <dgm:layoutNode name="rectComp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userA"/>
            <dgm:constr type="l" for="ch" forName="bgRect"/>
            <dgm:constr type="t" for="ch" forName="bgRect"/>
            <dgm:constr type="w" for="ch" forName="bgRect" refType="userA" fact="1.2"/>
            <dgm:constr type="l" for="ch" forName="bgRectTx"/>
            <dgm:constr type="t" for="ch" forName="bgRectTx"/>
            <dgm:constr type="h" for="ch" forName="bgRectTx" refType="h" refFor="ch" refForName="bgRect" fact="0.3"/>
            <dgm:constr type="w" for="ch" forName="bgRectTx" refType="w" refFor="ch" refForName="bgRect" op="equ"/>
          </dgm:constrLst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shape xmlns:r="http://schemas.openxmlformats.org/officeDocument/2006/relationships" type="rect" r:blip="" zOrderOff="-999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</dgm:layoutNode>
        <dgm:choose name="Name42">
          <dgm:if name="Name43" axis="self" ptType="node" func="revPos" op="gte" val="2">
            <dgm:layoutNode name="spComp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hSp"/>
                <dgm:constr type="t" for="ch" forName="hSp"/>
                <dgm:constr type="w" for="ch" forName="hSp" refType="userB"/>
                <dgm:constr type="wOff" for="ch" forName="hSp" refType="userA" fact="-0.2"/>
              </dgm:constrLst>
              <dgm:ruleLst/>
              <dgm:layoutNode name="h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44"/>
        </dgm:choose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E664B5-D94A-4A2E-987E-C01912669695}" type="datetimeFigureOut">
              <a:rPr lang="en-US" smtClean="0"/>
              <a:pPr/>
              <a:t>9/29/2020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DDEAF0-2954-4132-AEDD-728952F70EF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6198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DDEAF0-2954-4132-AEDD-728952F70EF8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2561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90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fld id="{E3690714-55E2-4403-87C4-57FE41D0FFB2}" type="datetime1">
              <a:rPr lang="en-US" smtClean="0"/>
              <a:pPr>
                <a:defRPr/>
              </a:pPr>
              <a:t>9/29/2020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F45F47B-7477-4D1D-B587-D039CC4A68B7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Kongres neurologa Srbije</a:t>
            </a:r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sredovečan muškarac i epilepsija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01848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00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sredovečan muškarac i epilepsija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fld id="{E3690714-55E2-4403-87C4-57FE41D0FFB2}" type="datetime1">
              <a:rPr lang="en-US" smtClean="0"/>
              <a:pPr>
                <a:defRPr/>
              </a:pPr>
              <a:t>9/29/2020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Kongres neurologa Srbije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2A3B38F-1E1B-4CE5-BF3E-59CD053010FA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04068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DDEAF0-2954-4132-AEDD-728952F70EF8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7841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" y="4572000"/>
            <a:ext cx="7848600" cy="762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" y="5410200"/>
            <a:ext cx="7848600" cy="457200"/>
          </a:xfrm>
        </p:spPr>
        <p:txBody>
          <a:bodyPr anchor="ctr"/>
          <a:lstStyle>
            <a:lvl1pPr marL="0" indent="0">
              <a:buFontTx/>
              <a:buNone/>
              <a:tabLst>
                <a:tab pos="4919663" algn="l"/>
              </a:tabLst>
              <a:defRPr sz="2400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3174" name="Rectangle 102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46C7FD7B-E667-441B-9CCC-76FE534D3698}" type="datetime5">
              <a:rPr lang="en-US" smtClean="0"/>
              <a:t>29-Sep-20</a:t>
            </a:fld>
            <a:endParaRPr lang="en-US"/>
          </a:p>
        </p:txBody>
      </p:sp>
      <p:sp>
        <p:nvSpPr>
          <p:cNvPr id="3175" name="Rectangle 103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176" name="Rectangle 104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ADF3B9B0-36BE-4C4B-AA5B-09BA3CE4F1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09F6B8-2360-4010-9ADC-463913047DF4}" type="datetime5">
              <a:rPr lang="en-US" smtClean="0"/>
              <a:t>29-Sep-20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F3B9B0-36BE-4C4B-AA5B-09BA3CE4F1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24550" y="152400"/>
            <a:ext cx="1924050" cy="601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152400"/>
            <a:ext cx="5619750" cy="601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1078F9-58DB-4E23-8A44-BE4429A1850A}" type="datetime5">
              <a:rPr lang="en-US" smtClean="0"/>
              <a:t>29-Sep-20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F3B9B0-36BE-4C4B-AA5B-09BA3CE4F1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6441BA-1137-496A-B4CD-036C0AABE52D}" type="datetime5">
              <a:rPr lang="en-US" smtClean="0"/>
              <a:t>29-Sep-20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F3B9B0-36BE-4C4B-AA5B-09BA3CE4F1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1FF922C-5967-42BD-AB9C-80C067A28E55}" type="datetime5">
              <a:rPr lang="en-US" smtClean="0"/>
              <a:t>29-Sep-20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F3B9B0-36BE-4C4B-AA5B-09BA3CE4F1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447800"/>
            <a:ext cx="37719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6700" y="1447800"/>
            <a:ext cx="37719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E600CCF-162D-40E4-957B-575FD2A59C4A}" type="datetime5">
              <a:rPr lang="en-US" smtClean="0"/>
              <a:t>29-Sep-20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F3B9B0-36BE-4C4B-AA5B-09BA3CE4F1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977FAE0-9069-48F6-AA48-F8A8E139509A}" type="datetime5">
              <a:rPr lang="en-US" smtClean="0"/>
              <a:t>29-Sep-20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F3B9B0-36BE-4C4B-AA5B-09BA3CE4F1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48E3722-088F-4CBC-A643-B005FABC6076}" type="datetime5">
              <a:rPr lang="en-US" smtClean="0"/>
              <a:t>29-Sep-20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F3B9B0-36BE-4C4B-AA5B-09BA3CE4F1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A3EE8D4-657A-4A4A-A394-E8CA9A0246FC}" type="datetime5">
              <a:rPr lang="en-US" smtClean="0"/>
              <a:t>29-Sep-20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F3B9B0-36BE-4C4B-AA5B-09BA3CE4F1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13AE666-0A4D-4EB3-BDF5-B32AEC40A8BA}" type="datetime5">
              <a:rPr lang="en-US" smtClean="0"/>
              <a:t>29-Sep-20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F3B9B0-36BE-4C4B-AA5B-09BA3CE4F1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D437132-89DE-4C78-BD85-97A73C65A513}" type="datetime5">
              <a:rPr lang="en-US" smtClean="0"/>
              <a:t>29-Sep-20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F3B9B0-36BE-4C4B-AA5B-09BA3CE4F1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152400"/>
            <a:ext cx="7467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1447800"/>
            <a:ext cx="76962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52" name="Rectangle 2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6477000"/>
            <a:ext cx="240347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fld id="{57276D7B-353A-49AF-8B03-63670E8B9D19}" type="datetime5">
              <a:rPr lang="en-US" smtClean="0"/>
              <a:t>29-Sep-20</a:t>
            </a:fld>
            <a:endParaRPr lang="en-US"/>
          </a:p>
        </p:txBody>
      </p:sp>
      <p:sp>
        <p:nvSpPr>
          <p:cNvPr id="1053" name="Rectangle 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87638" y="6477000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54" name="Rectangle 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715000" y="6477000"/>
            <a:ext cx="21717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ADF3B9B0-36BE-4C4B-AA5B-09BA3CE4F10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3.pn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emf"/><Relationship Id="rId4" Type="http://schemas.openxmlformats.org/officeDocument/2006/relationships/oleObject" Target="../embeddings/Microsoft_Excel_97-2003_Worksheet1.xls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EPILEPSIJE</a:t>
            </a:r>
            <a:br>
              <a:rPr lang="en-US" sz="3600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5410200"/>
            <a:ext cx="7848600" cy="1187152"/>
          </a:xfrm>
        </p:spPr>
        <p:txBody>
          <a:bodyPr>
            <a:normAutofit/>
          </a:bodyPr>
          <a:lstStyle/>
          <a:p>
            <a:r>
              <a:rPr lang="en-US" sz="2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Aleksandar</a:t>
            </a:r>
            <a:r>
              <a:rPr lang="en-US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RS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Gavrilović</a:t>
            </a:r>
            <a:endParaRPr lang="en-US" sz="2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DF3B9B0-36BE-4C4B-AA5B-09BA3CE4F101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152"/>
    </mc:Choice>
    <mc:Fallback xmlns="">
      <p:transition spd="slow" advTm="6152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smtClean="0"/>
              <a:t>Simptomatske epilepsije</a:t>
            </a:r>
          </a:p>
          <a:p>
            <a:r>
              <a:rPr lang="sr-Latn-RS" dirty="0" smtClean="0"/>
              <a:t>Sredovečan muškarac i žena</a:t>
            </a:r>
          </a:p>
          <a:p>
            <a:r>
              <a:rPr lang="sr-Latn-RS" dirty="0" smtClean="0"/>
              <a:t>45 do 64 godine</a:t>
            </a:r>
          </a:p>
          <a:p>
            <a:r>
              <a:rPr lang="sr-Latn-RS" dirty="0" smtClean="0"/>
              <a:t>Zlatne godine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3B9B0-36BE-4C4B-AA5B-09BA3CE4F101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8252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916"/>
    </mc:Choice>
    <mc:Fallback xmlns="">
      <p:transition spd="slow" advTm="23916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625" y="142875"/>
            <a:ext cx="8534400" cy="1000125"/>
          </a:xfr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sr-Latn-CS" dirty="0" smtClean="0">
                <a:solidFill>
                  <a:srgbClr val="FF0000"/>
                </a:solidFill>
              </a:rPr>
              <a:t>Najčešći uzroci akutnih simptomatskih napada i epilepsije</a:t>
            </a:r>
            <a:endParaRPr lang="en-US" dirty="0"/>
          </a:p>
        </p:txBody>
      </p:sp>
      <p:sp>
        <p:nvSpPr>
          <p:cNvPr id="28675" name="Content Placeholder 2"/>
          <p:cNvSpPr>
            <a:spLocks noGrp="1"/>
          </p:cNvSpPr>
          <p:nvPr>
            <p:ph sz="quarter" idx="1"/>
          </p:nvPr>
        </p:nvSpPr>
        <p:spPr>
          <a:xfrm>
            <a:off x="1357313" y="1527175"/>
            <a:ext cx="7448550" cy="4572000"/>
          </a:xfrm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sr-Latn-CS" smtClean="0"/>
              <a:t>traume glave</a:t>
            </a:r>
          </a:p>
          <a:p>
            <a:pPr eaLnBrk="1" hangingPunct="1"/>
            <a:r>
              <a:rPr lang="sr-Latn-CS" smtClean="0"/>
              <a:t>cerebrovaskularna oboljenja</a:t>
            </a:r>
          </a:p>
          <a:p>
            <a:pPr eaLnBrk="1" hangingPunct="1"/>
            <a:r>
              <a:rPr lang="sr-Latn-CS" smtClean="0"/>
              <a:t>alkoholizam</a:t>
            </a:r>
          </a:p>
          <a:p>
            <a:pPr eaLnBrk="1" hangingPunct="1"/>
            <a:r>
              <a:rPr lang="sr-Latn-CS" smtClean="0"/>
              <a:t>tumori CNS-a</a:t>
            </a:r>
          </a:p>
          <a:p>
            <a:pPr eaLnBrk="1" hangingPunct="1"/>
            <a:r>
              <a:rPr lang="sr-Latn-CS" smtClean="0"/>
              <a:t>infekcije CNS-a</a:t>
            </a:r>
          </a:p>
          <a:p>
            <a:pPr eaLnBrk="1" hangingPunct="1"/>
            <a:r>
              <a:rPr lang="sr-Latn-CS" smtClean="0"/>
              <a:t>parazitoze</a:t>
            </a:r>
          </a:p>
          <a:p>
            <a:pPr eaLnBrk="1" hangingPunct="1"/>
            <a:r>
              <a:rPr lang="sr-Latn-CS" smtClean="0"/>
              <a:t>metabolički poremećaji</a:t>
            </a:r>
          </a:p>
          <a:p>
            <a:pPr eaLnBrk="1" hangingPunct="1"/>
            <a:endParaRPr lang="en-US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D98429-3004-4512-8594-05748A718104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28679" name="AutoShape 9"/>
          <p:cNvSpPr>
            <a:spLocks noChangeArrowheads="1"/>
          </p:cNvSpPr>
          <p:nvPr/>
        </p:nvSpPr>
        <p:spPr bwMode="auto">
          <a:xfrm flipV="1">
            <a:off x="500063" y="1357313"/>
            <a:ext cx="581025" cy="5045075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Text Box 10"/>
          <p:cNvSpPr txBox="1">
            <a:spLocks noChangeArrowheads="1"/>
          </p:cNvSpPr>
          <p:nvPr/>
        </p:nvSpPr>
        <p:spPr bwMode="auto">
          <a:xfrm rot="16200000">
            <a:off x="-201613" y="2487613"/>
            <a:ext cx="2003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sr-Latn-C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</a:rPr>
              <a:t>učestalost</a:t>
            </a:r>
          </a:p>
        </p:txBody>
      </p:sp>
    </p:spTree>
    <p:extLst>
      <p:ext uri="{BB962C8B-B14F-4D97-AF65-F5344CB8AC3E}">
        <p14:creationId xmlns:p14="http://schemas.microsoft.com/office/powerpoint/2010/main" val="616876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034"/>
    </mc:Choice>
    <mc:Fallback xmlns="">
      <p:transition spd="slow" advTm="15034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34400" cy="1057275"/>
          </a:xfr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sr-Latn-CS" dirty="0" smtClean="0">
                <a:solidFill>
                  <a:srgbClr val="FF0000"/>
                </a:solidFill>
              </a:rPr>
              <a:t>Najčešći uzroci akutnih simptomatskih napada</a:t>
            </a:r>
            <a:endParaRPr lang="en-US" dirty="0"/>
          </a:p>
        </p:txBody>
      </p:sp>
      <p:graphicFrame>
        <p:nvGraphicFramePr>
          <p:cNvPr id="7170" name="Content Placeholder 6"/>
          <p:cNvGraphicFramePr>
            <a:graphicFrameLocks noGrp="1"/>
          </p:cNvGraphicFramePr>
          <p:nvPr>
            <p:ph sz="quarter" idx="1"/>
          </p:nvPr>
        </p:nvGraphicFramePr>
        <p:xfrm>
          <a:off x="301625" y="1527175"/>
          <a:ext cx="8504238" cy="457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77" r:id="rId3" imgW="8510754" imgH="4572396" progId="Excel.Chart.8">
                  <p:embed/>
                </p:oleObj>
              </mc:Choice>
              <mc:Fallback>
                <p:oleObj r:id="rId3" imgW="8510754" imgH="4572396" progId="Excel.Chart.8">
                  <p:embed/>
                  <p:pic>
                    <p:nvPicPr>
                      <p:cNvPr id="0" name="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1625" y="1527175"/>
                        <a:ext cx="8504238" cy="4572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3EA396-A988-465C-A9A4-34420BCB9FD4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396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905"/>
    </mc:Choice>
    <mc:Fallback xmlns="">
      <p:transition spd="slow" advTm="11905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B00D89-3CB0-4BBD-A4FB-C4A11E6B81B2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graphicFrame>
        <p:nvGraphicFramePr>
          <p:cNvPr id="5122" name="Content Placeholder 7"/>
          <p:cNvGraphicFramePr>
            <a:graphicFrameLocks noGrp="1"/>
          </p:cNvGraphicFramePr>
          <p:nvPr>
            <p:ph sz="quarter" idx="1"/>
          </p:nvPr>
        </p:nvGraphicFramePr>
        <p:xfrm>
          <a:off x="301625" y="1527175"/>
          <a:ext cx="8504238" cy="457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29" r:id="rId3" imgW="8510754" imgH="4572396" progId="Excel.Chart.8">
                  <p:embed/>
                </p:oleObj>
              </mc:Choice>
              <mc:Fallback>
                <p:oleObj r:id="rId3" imgW="8510754" imgH="4572396" progId="Excel.Chart.8">
                  <p:embed/>
                  <p:pic>
                    <p:nvPicPr>
                      <p:cNvPr id="0" name="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1625" y="1527175"/>
                        <a:ext cx="8504238" cy="4572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6" name="Title 1"/>
          <p:cNvSpPr>
            <a:spLocks noGrp="1"/>
          </p:cNvSpPr>
          <p:nvPr>
            <p:ph type="title"/>
          </p:nvPr>
        </p:nvSpPr>
        <p:spPr>
          <a:ln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smtClean="0">
                <a:solidFill>
                  <a:srgbClr val="FF0000"/>
                </a:solidFill>
              </a:rPr>
              <a:t>incidenca akutnih simptomatskih napada</a:t>
            </a:r>
          </a:p>
        </p:txBody>
      </p:sp>
    </p:spTree>
    <p:extLst>
      <p:ext uri="{BB962C8B-B14F-4D97-AF65-F5344CB8AC3E}">
        <p14:creationId xmlns:p14="http://schemas.microsoft.com/office/powerpoint/2010/main" val="3773003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033"/>
    </mc:Choice>
    <mc:Fallback xmlns="">
      <p:transition spd="slow" advTm="14033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sr-Latn-CS" dirty="0" smtClean="0">
                <a:solidFill>
                  <a:srgbClr val="FF0000"/>
                </a:solidFill>
              </a:rPr>
              <a:t>Incidenca simptomatske epilepsije</a:t>
            </a:r>
            <a:endParaRPr lang="en-US" dirty="0"/>
          </a:p>
        </p:txBody>
      </p:sp>
      <p:sp>
        <p:nvSpPr>
          <p:cNvPr id="27651" name="Content Placeholder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sr-Latn-CS" smtClean="0"/>
          </a:p>
          <a:p>
            <a:pPr eaLnBrk="1" hangingPunct="1"/>
            <a:endParaRPr lang="sr-Latn-CS" smtClean="0"/>
          </a:p>
          <a:p>
            <a:pPr eaLnBrk="1" hangingPunct="1"/>
            <a:r>
              <a:rPr lang="sr-Latn-CS" smtClean="0"/>
              <a:t>isto u pedesetim i šestdesetim</a:t>
            </a:r>
          </a:p>
          <a:p>
            <a:pPr eaLnBrk="1" hangingPunct="1"/>
            <a:r>
              <a:rPr lang="sr-Latn-CS" smtClean="0"/>
              <a:t> značajno raste u sedamdesetim (100/100 000)</a:t>
            </a:r>
          </a:p>
          <a:p>
            <a:pPr eaLnBrk="1" hangingPunct="1"/>
            <a:r>
              <a:rPr lang="sr-Latn-CS" smtClean="0"/>
              <a:t> dvostruko veća stopa kumulativne incidencije  kod muškaraca nego žena, koja takođe raste sa godinama</a:t>
            </a:r>
            <a:endParaRPr lang="sr-Latn-CS" sz="1800" smtClean="0"/>
          </a:p>
          <a:p>
            <a:pPr eaLnBrk="1" hangingPunct="1">
              <a:buFont typeface="Wingdings 2" pitchFamily="18" charset="2"/>
              <a:buNone/>
            </a:pPr>
            <a:r>
              <a:rPr lang="sr-Latn-CS" sz="1800" smtClean="0"/>
              <a:t>	 ‹ Ročesterska studija›</a:t>
            </a:r>
            <a:endParaRPr lang="en-US" sz="180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0D06E8-416F-4235-8A3B-C44BC9087B7E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2701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084"/>
    </mc:Choice>
    <mc:Fallback xmlns="">
      <p:transition spd="slow" advTm="19084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 dirty="0"/>
          </a:p>
        </p:txBody>
      </p:sp>
      <p:sp>
        <p:nvSpPr>
          <p:cNvPr id="29699" name="Content Placeholder 2"/>
          <p:cNvSpPr>
            <a:spLocks noGrp="1"/>
          </p:cNvSpPr>
          <p:nvPr>
            <p:ph sz="quarter" idx="1"/>
          </p:nvPr>
        </p:nvSpPr>
        <p:spPr>
          <a:xfrm>
            <a:off x="285750" y="1527175"/>
            <a:ext cx="8501063" cy="4616450"/>
          </a:xfrm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sr-Latn-CS" smtClean="0"/>
              <a:t>kompjuterizovana tomografije mozga (KT) : tumori, vaskularne malformacije</a:t>
            </a:r>
          </a:p>
          <a:p>
            <a:pPr eaLnBrk="1" hangingPunct="1"/>
            <a:r>
              <a:rPr lang="sr-Latn-CS" smtClean="0"/>
              <a:t> usavršavanje primene magnetne rezonancije mozga (MRI i njene sve naprednije varijante) :</a:t>
            </a:r>
          </a:p>
          <a:p>
            <a:pPr eaLnBrk="1" hangingPunct="1">
              <a:buFont typeface="Wingdings 2" pitchFamily="18" charset="2"/>
              <a:buNone/>
            </a:pPr>
            <a:r>
              <a:rPr lang="sr-Latn-CS" smtClean="0"/>
              <a:t>    fine strukturne anomalije u razvoju, hipokampalna skleroza i sl. </a:t>
            </a:r>
          </a:p>
          <a:p>
            <a:pPr eaLnBrk="1" hangingPunct="1">
              <a:buFont typeface="Wingdings 2" pitchFamily="18" charset="2"/>
              <a:buNone/>
            </a:pPr>
            <a:endParaRPr lang="sr-Latn-CS" smtClean="0"/>
          </a:p>
          <a:p>
            <a:pPr eaLnBrk="1" hangingPunct="1">
              <a:buFont typeface="Wingdings 2" pitchFamily="18" charset="2"/>
              <a:buNone/>
            </a:pPr>
            <a:endParaRPr lang="sr-Latn-CS" sz="3200" b="1" smtClean="0">
              <a:solidFill>
                <a:srgbClr val="FF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E1D795-4F36-47A5-A363-32AAE1BE5066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2262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020"/>
    </mc:Choice>
    <mc:Fallback xmlns="">
      <p:transition spd="slow" advTm="2302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 dirty="0"/>
          </a:p>
        </p:txBody>
      </p:sp>
      <p:sp>
        <p:nvSpPr>
          <p:cNvPr id="30723" name="Content Placeholder 2"/>
          <p:cNvSpPr>
            <a:spLocks noGrp="1"/>
          </p:cNvSpPr>
          <p:nvPr>
            <p:ph sz="quarter" idx="1"/>
          </p:nvPr>
        </p:nvSpPr>
        <p:spPr>
          <a:xfrm>
            <a:off x="285750" y="1527175"/>
            <a:ext cx="8572500" cy="4830763"/>
          </a:xfrm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sr-Latn-CS" dirty="0" smtClean="0"/>
              <a:t>kompjuterizovana tomografije mozga (KT) : tumori, vaskularne malformacije</a:t>
            </a:r>
          </a:p>
          <a:p>
            <a:pPr eaLnBrk="1" hangingPunct="1"/>
            <a:r>
              <a:rPr lang="sr-Latn-CS" dirty="0" smtClean="0"/>
              <a:t> usavršavanje primene magnetne rezonancije mozga (MRI i njene sve naprednije varijante) :</a:t>
            </a:r>
          </a:p>
          <a:p>
            <a:pPr eaLnBrk="1" hangingPunct="1">
              <a:buFont typeface="Wingdings 2" pitchFamily="18" charset="2"/>
              <a:buNone/>
            </a:pPr>
            <a:r>
              <a:rPr lang="sr-Latn-CS" dirty="0" smtClean="0"/>
              <a:t>    fine strukturne anomalije u razvoju, hipokampalna skleroza i sl. </a:t>
            </a:r>
          </a:p>
          <a:p>
            <a:pPr algn="ctr" eaLnBrk="1" hangingPunct="1">
              <a:buFont typeface="Wingdings 2" pitchFamily="18" charset="2"/>
              <a:buNone/>
            </a:pPr>
            <a:endParaRPr lang="sr-Latn-CS" sz="3200" b="1" dirty="0" smtClean="0">
              <a:solidFill>
                <a:srgbClr val="FF0000"/>
              </a:solidFill>
            </a:endParaRPr>
          </a:p>
          <a:p>
            <a:pPr algn="ctr" eaLnBrk="1" hangingPunct="1">
              <a:buFont typeface="Wingdings 2" pitchFamily="18" charset="2"/>
              <a:buNone/>
            </a:pPr>
            <a:endParaRPr lang="sr-Latn-CS" sz="3200" b="1" dirty="0" smtClean="0">
              <a:solidFill>
                <a:srgbClr val="FF0000"/>
              </a:solidFill>
            </a:endParaRPr>
          </a:p>
          <a:p>
            <a:pPr algn="ctr" eaLnBrk="1" hangingPunct="1">
              <a:buFont typeface="Wingdings 2" pitchFamily="18" charset="2"/>
              <a:buNone/>
            </a:pPr>
            <a:r>
              <a:rPr lang="sr-Latn-CS" sz="3200" b="1" dirty="0" smtClean="0">
                <a:solidFill>
                  <a:srgbClr val="FF0000"/>
                </a:solidFill>
              </a:rPr>
              <a:t>povećavaju stopu simptomatske                 epilepsije</a:t>
            </a:r>
            <a:endParaRPr lang="en-US" sz="3200" b="1" dirty="0" smtClean="0">
              <a:solidFill>
                <a:srgbClr val="FF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A34A68-B9EE-4F39-8DFC-F227980AC3F0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30727" name="AutoShape 7"/>
          <p:cNvSpPr>
            <a:spLocks noChangeArrowheads="1"/>
          </p:cNvSpPr>
          <p:nvPr/>
        </p:nvSpPr>
        <p:spPr bwMode="auto">
          <a:xfrm flipV="1">
            <a:off x="3779912" y="5111750"/>
            <a:ext cx="1071562" cy="1365250"/>
          </a:xfrm>
          <a:prstGeom prst="upArrow">
            <a:avLst>
              <a:gd name="adj1" fmla="val 50000"/>
              <a:gd name="adj2" fmla="val 71732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542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960"/>
    </mc:Choice>
    <mc:Fallback xmlns="">
      <p:transition spd="slow" advTm="896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sr-Latn-CS" smtClean="0">
                <a:solidFill>
                  <a:srgbClr val="FF0000"/>
                </a:solidFill>
              </a:rPr>
              <a:t>Epilepsija temp</a:t>
            </a:r>
            <a:r>
              <a:rPr lang="en-US" smtClean="0">
                <a:solidFill>
                  <a:srgbClr val="FF0000"/>
                </a:solidFill>
              </a:rPr>
              <a:t>o</a:t>
            </a:r>
            <a:r>
              <a:rPr lang="sr-Latn-CS" smtClean="0">
                <a:solidFill>
                  <a:srgbClr val="FF0000"/>
                </a:solidFill>
              </a:rPr>
              <a:t>ralnog režnja</a:t>
            </a:r>
            <a:endParaRPr lang="en-US" smtClean="0">
              <a:solidFill>
                <a:srgbClr val="FF0000"/>
              </a:solidFill>
            </a:endParaRPr>
          </a:p>
        </p:txBody>
      </p:sp>
      <p:sp>
        <p:nvSpPr>
          <p:cNvPr id="100355" name="Content Placeholder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sr-Latn-CS" smtClean="0"/>
          </a:p>
          <a:p>
            <a:pPr eaLnBrk="1" hangingPunct="1"/>
            <a:endParaRPr lang="sr-Latn-CS" smtClean="0"/>
          </a:p>
          <a:p>
            <a:pPr eaLnBrk="1" hangingPunct="1"/>
            <a:r>
              <a:rPr lang="sr-Latn-CS" smtClean="0"/>
              <a:t>ponavljani napadi</a:t>
            </a:r>
          </a:p>
          <a:p>
            <a:pPr eaLnBrk="1" hangingPunct="1"/>
            <a:r>
              <a:rPr lang="sr-Latn-CS" smtClean="0"/>
              <a:t>poreklom iz temporalnog režnja</a:t>
            </a:r>
          </a:p>
          <a:p>
            <a:pPr eaLnBrk="1" hangingPunct="1"/>
            <a:r>
              <a:rPr lang="sr-Latn-CS" smtClean="0"/>
              <a:t>mezijalna temporalna epilepsije sa hipokampalnom sklerozom</a:t>
            </a:r>
          </a:p>
          <a:p>
            <a:pPr eaLnBrk="1" hangingPunct="1"/>
            <a:r>
              <a:rPr lang="sr-Latn-CS" smtClean="0"/>
              <a:t>mezijalna temporalna epilepsiju sa specifičnom etiologijom</a:t>
            </a:r>
          </a:p>
          <a:p>
            <a:pPr eaLnBrk="1" hangingPunct="1"/>
            <a:r>
              <a:rPr lang="sr-Latn-CS" smtClean="0"/>
              <a:t>lateralna epilepsija</a:t>
            </a:r>
          </a:p>
          <a:p>
            <a:pPr eaLnBrk="1" hangingPunct="1">
              <a:buFont typeface="Wingdings 2" pitchFamily="18" charset="2"/>
              <a:buNone/>
            </a:pPr>
            <a:endParaRPr lang="en-US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FB2D13-C621-41A9-8586-2C33D048E22A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5524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935"/>
    </mc:Choice>
    <mc:Fallback xmlns="">
      <p:transition spd="slow" advTm="20935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sr-Latn-CS" dirty="0" smtClean="0">
                <a:solidFill>
                  <a:srgbClr val="FF0000"/>
                </a:solidFill>
              </a:rPr>
              <a:t>Epilepsija temporalnog režnja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1379" name="Content Placeholder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endParaRPr lang="sr-Latn-CS" smtClean="0"/>
          </a:p>
          <a:p>
            <a:pPr eaLnBrk="1" hangingPunct="1"/>
            <a:r>
              <a:rPr lang="sr-Latn-CS" smtClean="0"/>
              <a:t>specifična etiologija </a:t>
            </a:r>
          </a:p>
          <a:p>
            <a:pPr eaLnBrk="1" hangingPunct="1"/>
            <a:r>
              <a:rPr lang="sr-Latn-CS" smtClean="0"/>
              <a:t>spomenuti etiološki faktori </a:t>
            </a:r>
          </a:p>
          <a:p>
            <a:pPr eaLnBrk="1" hangingPunct="1"/>
            <a:r>
              <a:rPr lang="sr-Latn-CS" smtClean="0"/>
              <a:t>svi uzrasti</a:t>
            </a:r>
          </a:p>
          <a:p>
            <a:pPr eaLnBrk="1" hangingPunct="1"/>
            <a:r>
              <a:rPr lang="sr-Latn-CS" smtClean="0"/>
              <a:t>češće kod starijih </a:t>
            </a:r>
          </a:p>
          <a:p>
            <a:pPr eaLnBrk="1" hangingPunct="1"/>
            <a:r>
              <a:rPr lang="sr-Latn-CS" smtClean="0"/>
              <a:t>zbunjenost i gubitak pamćenja</a:t>
            </a:r>
          </a:p>
          <a:p>
            <a:pPr eaLnBrk="1" hangingPunct="1">
              <a:buFont typeface="Wingdings 2" pitchFamily="18" charset="2"/>
              <a:buNone/>
            </a:pPr>
            <a:r>
              <a:rPr lang="sr-Latn-CS" smtClean="0"/>
              <a:t>   (nepravovremeno dijagnoza) </a:t>
            </a:r>
          </a:p>
          <a:p>
            <a:pPr eaLnBrk="1" hangingPunct="1"/>
            <a:r>
              <a:rPr lang="sr-Latn-CS" smtClean="0"/>
              <a:t>simptomi su karakteristični za lokalizaciju ali i za uzrast</a:t>
            </a:r>
            <a:endParaRPr lang="en-US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77DB30-73FC-4197-BF53-06D0B1E38BF4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pic>
        <p:nvPicPr>
          <p:cNvPr id="101383" name="Picture 8" descr="tempor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1628775"/>
            <a:ext cx="2581275" cy="317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18273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113"/>
    </mc:Choice>
    <mc:Fallback xmlns="">
      <p:transition spd="slow" advTm="21113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n-US" dirty="0" err="1" smtClean="0">
                <a:solidFill>
                  <a:srgbClr val="FF0000"/>
                </a:solidFill>
              </a:rPr>
              <a:t>semiologij</a:t>
            </a:r>
            <a:r>
              <a:rPr lang="sr-Latn-CS" dirty="0" smtClean="0">
                <a:solidFill>
                  <a:srgbClr val="FF0000"/>
                </a:solidFill>
              </a:rPr>
              <a:t>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napada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3427" name="Content Placeholder 2"/>
          <p:cNvSpPr>
            <a:spLocks noGrp="1"/>
          </p:cNvSpPr>
          <p:nvPr>
            <p:ph sz="quarter" idx="1"/>
          </p:nvPr>
        </p:nvSpPr>
        <p:spPr>
          <a:xfrm>
            <a:off x="285750" y="1500188"/>
            <a:ext cx="4070350" cy="4572000"/>
          </a:xfrm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sr-Latn-CS" smtClean="0"/>
          </a:p>
          <a:p>
            <a:pPr eaLnBrk="1" hangingPunct="1"/>
            <a:r>
              <a:rPr lang="en-US" smtClean="0"/>
              <a:t>epigastričn</a:t>
            </a:r>
            <a:r>
              <a:rPr lang="sr-Latn-CS" smtClean="0"/>
              <a:t>a</a:t>
            </a:r>
            <a:r>
              <a:rPr lang="en-US" smtClean="0"/>
              <a:t> aur</a:t>
            </a:r>
            <a:r>
              <a:rPr lang="sr-Latn-CS" smtClean="0"/>
              <a:t>a</a:t>
            </a:r>
          </a:p>
          <a:p>
            <a:pPr eaLnBrk="1" hangingPunct="1"/>
            <a:r>
              <a:rPr lang="en-US" smtClean="0"/>
              <a:t>osećaj straha</a:t>
            </a:r>
            <a:endParaRPr lang="sr-Latn-CS" smtClean="0"/>
          </a:p>
          <a:p>
            <a:pPr eaLnBrk="1" hangingPunct="1"/>
            <a:r>
              <a:rPr lang="en-US" smtClean="0"/>
              <a:t>oro-alimentarn</a:t>
            </a:r>
            <a:r>
              <a:rPr lang="sr-Latn-CS" smtClean="0"/>
              <a:t>i</a:t>
            </a:r>
            <a:r>
              <a:rPr lang="en-US" smtClean="0"/>
              <a:t> automatizm</a:t>
            </a:r>
            <a:r>
              <a:rPr lang="sr-Latn-CS" smtClean="0"/>
              <a:t>i</a:t>
            </a:r>
          </a:p>
          <a:p>
            <a:pPr eaLnBrk="1" hangingPunct="1"/>
            <a:r>
              <a:rPr lang="en-US" smtClean="0"/>
              <a:t>automatizmi ruku</a:t>
            </a:r>
            <a:endParaRPr lang="sr-Latn-CS" smtClean="0"/>
          </a:p>
          <a:p>
            <a:pPr eaLnBrk="1" hangingPunct="1"/>
            <a:r>
              <a:rPr lang="en-US" smtClean="0"/>
              <a:t>verbalni automatizmi</a:t>
            </a:r>
            <a:endParaRPr lang="sr-Latn-CS" smtClean="0"/>
          </a:p>
          <a:p>
            <a:pPr eaLnBrk="1" hangingPunct="1"/>
            <a:r>
              <a:rPr lang="en-US" smtClean="0"/>
              <a:t>advrezivne krize </a:t>
            </a:r>
            <a:endParaRPr lang="sr-Latn-CS" smtClean="0"/>
          </a:p>
          <a:p>
            <a:pPr eaLnBrk="1" hangingPunct="1"/>
            <a:r>
              <a:rPr lang="en-US" smtClean="0"/>
              <a:t>autonomni poremećaji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45EA36-39CE-4440-8BCC-35E1085F88BC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pic>
        <p:nvPicPr>
          <p:cNvPr id="103431" name="Picture 9" descr="510V56R2Z0L__SL500_AA240_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263" y="1484313"/>
            <a:ext cx="3671887" cy="460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28658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091"/>
    </mc:Choice>
    <mc:Fallback xmlns="">
      <p:transition spd="slow" advTm="21091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r>
              <a:rPr lang="sr-Latn-CS" sz="2000" dirty="0"/>
              <a:t>Epileptični napad se definiše kao prolazna pojava simptoma i/ili znakova koji su posledica nenormalne, prekomerne ili hipersinhrone aktivnosti neurona u mozgu </a:t>
            </a:r>
            <a:endParaRPr lang="sr-Latn-CS" sz="2000" dirty="0" smtClean="0"/>
          </a:p>
          <a:p>
            <a:r>
              <a:rPr lang="sr-Latn-CS" sz="2000" dirty="0" smtClean="0"/>
              <a:t>Epileptični </a:t>
            </a:r>
            <a:r>
              <a:rPr lang="sr-Latn-CS" sz="2000" dirty="0"/>
              <a:t>napad je prolazan poremećaj </a:t>
            </a:r>
            <a:r>
              <a:rPr lang="en-US" sz="2000" dirty="0" smtClean="0"/>
              <a:t>u </a:t>
            </a:r>
            <a:r>
              <a:rPr lang="en-US" sz="2000" dirty="0" err="1" smtClean="0"/>
              <a:t>sferi</a:t>
            </a:r>
            <a:r>
              <a:rPr lang="en-US" sz="2000" dirty="0" smtClean="0"/>
              <a:t> </a:t>
            </a:r>
            <a:r>
              <a:rPr lang="en-US" sz="2000" dirty="0" err="1" smtClean="0"/>
              <a:t>motorike</a:t>
            </a:r>
            <a:r>
              <a:rPr lang="en-US" sz="2000" dirty="0" smtClean="0"/>
              <a:t> I </a:t>
            </a:r>
            <a:r>
              <a:rPr lang="en-US" sz="2000" dirty="0" err="1" smtClean="0"/>
              <a:t>svesti</a:t>
            </a:r>
            <a:r>
              <a:rPr lang="en-US" sz="2000" dirty="0" smtClean="0"/>
              <a:t> </a:t>
            </a:r>
            <a:r>
              <a:rPr lang="sr-Latn-RS" sz="2000" dirty="0" smtClean="0"/>
              <a:t>čije </a:t>
            </a:r>
            <a:r>
              <a:rPr lang="sr-Latn-CS" sz="2000" dirty="0" smtClean="0"/>
              <a:t>su </a:t>
            </a:r>
            <a:r>
              <a:rPr lang="sr-Latn-CS" sz="2000" dirty="0"/>
              <a:t>osnovne karakteristike nagao i iznenadan početak, kratko trajanje (od nekoliko sekundi do par minuta), zatim povremeno javljanje, stereotipnost   i postiktalni umor</a:t>
            </a:r>
            <a:r>
              <a:rPr lang="sr-Latn-CS" sz="2000" dirty="0" smtClean="0"/>
              <a:t>.</a:t>
            </a:r>
            <a:endParaRPr lang="en-US" sz="2000" dirty="0" smtClean="0"/>
          </a:p>
          <a:p>
            <a:r>
              <a:rPr lang="sr-Latn-CS" sz="2000" dirty="0" smtClean="0"/>
              <a:t>Ovo </a:t>
            </a:r>
            <a:r>
              <a:rPr lang="sr-Latn-CS" sz="2000" dirty="0"/>
              <a:t>su odlike tipičnog napada, i svaka od njih nije obavezna u slučaju atipičnog javljanja (predosećaj napada tj. postepeno javljanje kod aure, dugo trajanje napada kod epileptičnog statusa, očekivanost kod refleksnih epilepsija) </a:t>
            </a:r>
            <a:r>
              <a:rPr lang="sr-Latn-CS" sz="2000" dirty="0" smtClean="0"/>
              <a:t> </a:t>
            </a:r>
            <a:endParaRPr lang="en-US" sz="2000" dirty="0"/>
          </a:p>
          <a:p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3B9B0-36BE-4C4B-AA5B-09BA3CE4F101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685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1163"/>
    </mc:Choice>
    <mc:Fallback xmlns="">
      <p:transition spd="slow" advTm="51163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sr-Latn-CS" dirty="0" smtClean="0">
                <a:solidFill>
                  <a:srgbClr val="FF0000"/>
                </a:solidFill>
              </a:rPr>
              <a:t>d</a:t>
            </a:r>
            <a:r>
              <a:rPr lang="en-US" dirty="0" smtClean="0">
                <a:solidFill>
                  <a:srgbClr val="FF0000"/>
                </a:solidFill>
              </a:rPr>
              <a:t>iferencijalna dijagnoza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1E8F5A-0AC9-41D6-BF5F-CAAF9F28286F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pic>
        <p:nvPicPr>
          <p:cNvPr id="106502" name="Picture 6" descr="191372836_e8e0da036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063" y="2000250"/>
            <a:ext cx="3770312" cy="419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6503" name="Content Placeholder 2"/>
          <p:cNvSpPr>
            <a:spLocks noGrp="1"/>
          </p:cNvSpPr>
          <p:nvPr>
            <p:ph sz="quarter" idx="1"/>
          </p:nvPr>
        </p:nvSpPr>
        <p:spPr>
          <a:xfrm>
            <a:off x="500063" y="2000250"/>
            <a:ext cx="3714750" cy="4214813"/>
          </a:xfrm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sr-Latn-CS" smtClean="0"/>
          </a:p>
          <a:p>
            <a:pPr eaLnBrk="1" hangingPunct="1"/>
            <a:endParaRPr lang="sr-Latn-CS" smtClean="0"/>
          </a:p>
          <a:p>
            <a:pPr eaLnBrk="1" hangingPunct="1"/>
            <a:r>
              <a:rPr lang="en-US" smtClean="0"/>
              <a:t>frontaln</a:t>
            </a:r>
            <a:r>
              <a:rPr lang="sr-Latn-CS" smtClean="0"/>
              <a:t>i</a:t>
            </a:r>
            <a:r>
              <a:rPr lang="en-US" smtClean="0"/>
              <a:t> napad</a:t>
            </a:r>
            <a:r>
              <a:rPr lang="sr-Latn-CS" smtClean="0"/>
              <a:t>i</a:t>
            </a:r>
          </a:p>
          <a:p>
            <a:pPr eaLnBrk="1" hangingPunct="1"/>
            <a:r>
              <a:rPr lang="en-US" smtClean="0"/>
              <a:t>paničn</a:t>
            </a:r>
            <a:r>
              <a:rPr lang="sr-Latn-CS" smtClean="0"/>
              <a:t>i</a:t>
            </a:r>
            <a:r>
              <a:rPr lang="en-US" smtClean="0"/>
              <a:t> poremećaj</a:t>
            </a:r>
            <a:r>
              <a:rPr lang="sr-Latn-CS" smtClean="0"/>
              <a:t>i</a:t>
            </a:r>
            <a:r>
              <a:rPr lang="en-US" smtClean="0"/>
              <a:t> </a:t>
            </a:r>
            <a:endParaRPr lang="sr-Latn-CS" smtClean="0"/>
          </a:p>
          <a:p>
            <a:pPr eaLnBrk="1" hangingPunct="1"/>
            <a:r>
              <a:rPr lang="en-US" smtClean="0"/>
              <a:t>poremećaj</a:t>
            </a:r>
            <a:r>
              <a:rPr lang="sr-Latn-CS" smtClean="0"/>
              <a:t>i</a:t>
            </a:r>
            <a:r>
              <a:rPr lang="en-US" smtClean="0"/>
              <a:t> pokreta i sl.</a:t>
            </a:r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318430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922"/>
    </mc:Choice>
    <mc:Fallback xmlns="">
      <p:transition spd="slow" advTm="10922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rgbClr val="FF0000"/>
                </a:solidFill>
              </a:rPr>
              <a:t>lateraln</a:t>
            </a:r>
            <a:r>
              <a:rPr lang="sr-Latn-CS" dirty="0" smtClean="0">
                <a:solidFill>
                  <a:srgbClr val="FF0000"/>
                </a:solidFill>
              </a:rPr>
              <a:t>a</a:t>
            </a:r>
            <a:r>
              <a:rPr lang="en-US" dirty="0" smtClean="0">
                <a:solidFill>
                  <a:srgbClr val="FF0000"/>
                </a:solidFill>
              </a:rPr>
              <a:t> temporaln</a:t>
            </a:r>
            <a:r>
              <a:rPr lang="sr-Latn-CS" dirty="0" smtClean="0">
                <a:solidFill>
                  <a:srgbClr val="FF0000"/>
                </a:solidFill>
              </a:rPr>
              <a:t>a</a:t>
            </a:r>
            <a:r>
              <a:rPr lang="en-US" dirty="0" smtClean="0">
                <a:solidFill>
                  <a:srgbClr val="FF0000"/>
                </a:solidFill>
              </a:rPr>
              <a:t> epilepsij</a:t>
            </a:r>
            <a:r>
              <a:rPr lang="sr-Latn-CS" dirty="0" smtClean="0">
                <a:solidFill>
                  <a:srgbClr val="FF0000"/>
                </a:solidFill>
              </a:rPr>
              <a:t>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7523" name="Content Placeholder 2"/>
          <p:cNvSpPr>
            <a:spLocks noGrp="1"/>
          </p:cNvSpPr>
          <p:nvPr>
            <p:ph sz="quarter" idx="1"/>
          </p:nvPr>
        </p:nvSpPr>
        <p:spPr>
          <a:xfrm>
            <a:off x="301625" y="2500313"/>
            <a:ext cx="8504238" cy="3598862"/>
          </a:xfrm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smtClean="0"/>
              <a:t>vertiginozne smetnje</a:t>
            </a:r>
            <a:endParaRPr lang="sr-Latn-CS" smtClean="0"/>
          </a:p>
          <a:p>
            <a:pPr eaLnBrk="1" hangingPunct="1"/>
            <a:r>
              <a:rPr lang="en-US" smtClean="0"/>
              <a:t>slušne i druge halucinacije</a:t>
            </a:r>
            <a:endParaRPr lang="sr-Latn-CS" smtClean="0"/>
          </a:p>
          <a:p>
            <a:pPr eaLnBrk="1" hangingPunct="1"/>
            <a:r>
              <a:rPr lang="en-US" smtClean="0"/>
              <a:t>poremećaji govora (dominantna hemisfera)</a:t>
            </a:r>
            <a:endParaRPr lang="sr-Latn-CS" smtClean="0"/>
          </a:p>
          <a:p>
            <a:pPr eaLnBrk="1" hangingPunct="1"/>
            <a:r>
              <a:rPr lang="en-US" smtClean="0"/>
              <a:t>adverzivni napadi (epilepsia rotatoria)</a:t>
            </a:r>
            <a:r>
              <a:rPr lang="sr-Latn-CS" smtClean="0"/>
              <a:t> - </a:t>
            </a:r>
            <a:r>
              <a:rPr lang="en-US" smtClean="0"/>
              <a:t>nikad kod meziotemporalne. </a:t>
            </a:r>
          </a:p>
          <a:p>
            <a:pPr eaLnBrk="1" hangingPunct="1"/>
            <a:endParaRPr lang="en-US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A10171-2ABA-4283-B263-348E4F8ACC96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6133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944"/>
    </mc:Choice>
    <mc:Fallback xmlns="">
      <p:transition spd="slow" advTm="21944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sr-Latn-CS" dirty="0" smtClean="0">
                <a:solidFill>
                  <a:srgbClr val="FF0000"/>
                </a:solidFill>
              </a:rPr>
              <a:t>terapija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8547" name="Content Placeholder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4198938" cy="4572000"/>
          </a:xfrm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sr-Latn-CS" smtClean="0"/>
          </a:p>
          <a:p>
            <a:pPr eaLnBrk="1" hangingPunct="1"/>
            <a:endParaRPr lang="sr-Latn-CS" smtClean="0"/>
          </a:p>
          <a:p>
            <a:pPr eaLnBrk="1" hangingPunct="1"/>
            <a:r>
              <a:rPr lang="en-US" smtClean="0"/>
              <a:t>klasični AEL</a:t>
            </a:r>
            <a:r>
              <a:rPr lang="sr-Latn-CS" smtClean="0"/>
              <a:t> (VPA itd.)</a:t>
            </a:r>
          </a:p>
          <a:p>
            <a:pPr eaLnBrk="1" hangingPunct="1"/>
            <a:r>
              <a:rPr lang="sr-Latn-CS" smtClean="0"/>
              <a:t>“novi” AEL (LTG)</a:t>
            </a:r>
          </a:p>
          <a:p>
            <a:pPr eaLnBrk="1" hangingPunct="1"/>
            <a:r>
              <a:rPr lang="en-US" smtClean="0"/>
              <a:t> Od 2000. </a:t>
            </a:r>
            <a:r>
              <a:rPr lang="sr-Latn-CS" smtClean="0"/>
              <a:t>g</a:t>
            </a:r>
            <a:r>
              <a:rPr lang="en-US" smtClean="0"/>
              <a:t>od </a:t>
            </a:r>
            <a:r>
              <a:rPr lang="sr-Latn-CS" smtClean="0"/>
              <a:t>i LVT, OCBZ, ZNS (F</a:t>
            </a:r>
            <a:r>
              <a:rPr lang="en-US" smtClean="0"/>
              <a:t>DA,</a:t>
            </a:r>
            <a:r>
              <a:rPr lang="sr-Latn-CS" smtClean="0"/>
              <a:t> </a:t>
            </a:r>
            <a:r>
              <a:rPr lang="en-US" smtClean="0"/>
              <a:t>USA)</a:t>
            </a:r>
            <a:endParaRPr lang="sr-Latn-CS" smtClean="0"/>
          </a:p>
          <a:p>
            <a:pPr eaLnBrk="1" hangingPunct="1"/>
            <a:r>
              <a:rPr lang="sr-Latn-CS" smtClean="0"/>
              <a:t>interakcije izmedju AEL</a:t>
            </a:r>
            <a:endParaRPr lang="en-US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B4734A-09C6-4FA3-BAE5-B0694DE61891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pic>
        <p:nvPicPr>
          <p:cNvPr id="108551" name="Picture 6" descr="Bottles-of-tablets-Web.gi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75" y="1455738"/>
            <a:ext cx="3571875" cy="4687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00119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235"/>
    </mc:Choice>
    <mc:Fallback xmlns="">
      <p:transition spd="slow" advTm="19235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sr-Latn-CS" dirty="0" err="1" smtClean="0">
                <a:solidFill>
                  <a:srgbClr val="FF0000"/>
                </a:solidFill>
              </a:rPr>
              <a:t>e</a:t>
            </a:r>
            <a:r>
              <a:rPr lang="en-US" dirty="0" err="1" smtClean="0">
                <a:solidFill>
                  <a:srgbClr val="FF0000"/>
                </a:solidFill>
              </a:rPr>
              <a:t>pilepsije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frontalnog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režnja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08C8BD-21CC-4D33-AA2D-23CE43B29DD6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  <p:sp>
        <p:nvSpPr>
          <p:cNvPr id="7" name="Rectangle 5"/>
          <p:cNvSpPr txBox="1">
            <a:spLocks noChangeArrowheads="1"/>
          </p:cNvSpPr>
          <p:nvPr/>
        </p:nvSpPr>
        <p:spPr bwMode="auto">
          <a:xfrm>
            <a:off x="304800" y="1600200"/>
            <a:ext cx="4410075" cy="445611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273050" indent="-2730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/>
            </a:pPr>
            <a:endParaRPr lang="sl-SI" sz="2400" dirty="0">
              <a:solidFill>
                <a:schemeClr val="tx2"/>
              </a:solidFill>
              <a:latin typeface="+mn-lt"/>
            </a:endParaRPr>
          </a:p>
          <a:p>
            <a:pPr marL="273050" indent="-2730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/>
            </a:pPr>
            <a:r>
              <a:rPr lang="sl-SI" sz="2700" dirty="0">
                <a:latin typeface="+mn-lt"/>
              </a:rPr>
              <a:t>John Hughling Jackson</a:t>
            </a:r>
            <a:endParaRPr lang="sr-Latn-CS" sz="2700" dirty="0">
              <a:latin typeface="+mn-lt"/>
            </a:endParaRPr>
          </a:p>
          <a:p>
            <a:pPr marL="273050" indent="-273050" eaLnBrk="0" hangingPunct="0">
              <a:spcBef>
                <a:spcPct val="20000"/>
              </a:spcBef>
              <a:buClr>
                <a:schemeClr val="accent1"/>
              </a:buClr>
              <a:buSzPct val="85000"/>
              <a:defRPr/>
            </a:pPr>
            <a:r>
              <a:rPr lang="sr-Latn-CS" sz="2700" dirty="0">
                <a:latin typeface="+mn-lt"/>
              </a:rPr>
              <a:t>      1835-1922</a:t>
            </a:r>
          </a:p>
          <a:p>
            <a:pPr marL="273050" indent="-2730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/>
            </a:pPr>
            <a:r>
              <a:rPr lang="en-US" sz="2700" dirty="0">
                <a:latin typeface="+mn-lt"/>
              </a:rPr>
              <a:t>National Hospital Queen’s Square </a:t>
            </a:r>
            <a:endParaRPr lang="sr-Latn-CS" sz="2700" dirty="0">
              <a:latin typeface="+mn-lt"/>
            </a:endParaRPr>
          </a:p>
          <a:p>
            <a:pPr marL="273050" indent="-2730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/>
            </a:pPr>
            <a:r>
              <a:rPr lang="en-US" sz="2700" dirty="0">
                <a:latin typeface="+mn-lt"/>
              </a:rPr>
              <a:t>"</a:t>
            </a:r>
            <a:r>
              <a:rPr lang="en-US" sz="2700" dirty="0" err="1">
                <a:latin typeface="+mn-lt"/>
              </a:rPr>
              <a:t>Jacksonian</a:t>
            </a:r>
            <a:r>
              <a:rPr lang="en-US" sz="2700" dirty="0">
                <a:latin typeface="+mn-lt"/>
              </a:rPr>
              <a:t> Epilepsy" </a:t>
            </a:r>
            <a:endParaRPr lang="sr-Latn-CS" sz="2700" dirty="0">
              <a:latin typeface="+mn-lt"/>
            </a:endParaRPr>
          </a:p>
          <a:p>
            <a:pPr marL="273050" indent="-2730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/>
            </a:pPr>
            <a:r>
              <a:rPr lang="sr-Latn-CS" sz="2700" dirty="0">
                <a:latin typeface="+mn-lt"/>
              </a:rPr>
              <a:t>1864, koncept napada</a:t>
            </a:r>
            <a:endParaRPr lang="en-US" sz="2700" dirty="0">
              <a:latin typeface="+mn-lt"/>
            </a:endParaRPr>
          </a:p>
        </p:txBody>
      </p:sp>
      <p:pic>
        <p:nvPicPr>
          <p:cNvPr id="109575" name="Picture 7" descr="jackson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410200" y="1676400"/>
            <a:ext cx="3433763" cy="4419600"/>
          </a:xfrm>
          <a:noFill/>
        </p:spPr>
      </p:pic>
    </p:spTree>
    <p:extLst>
      <p:ext uri="{BB962C8B-B14F-4D97-AF65-F5344CB8AC3E}">
        <p14:creationId xmlns:p14="http://schemas.microsoft.com/office/powerpoint/2010/main" val="3600118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062"/>
    </mc:Choice>
    <mc:Fallback xmlns="">
      <p:transition spd="slow" advTm="23062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sr-Latn-CS" dirty="0" err="1" smtClean="0">
                <a:solidFill>
                  <a:srgbClr val="FF0000"/>
                </a:solidFill>
              </a:rPr>
              <a:t>e</a:t>
            </a:r>
            <a:r>
              <a:rPr lang="en-US" dirty="0" err="1" smtClean="0">
                <a:solidFill>
                  <a:srgbClr val="FF0000"/>
                </a:solidFill>
              </a:rPr>
              <a:t>pilepsije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frontalnog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režnja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3667" name="Content Placeholder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dirty="0" err="1" smtClean="0"/>
              <a:t>po</a:t>
            </a:r>
            <a:r>
              <a:rPr lang="en-US" dirty="0" smtClean="0"/>
              <a:t> </a:t>
            </a:r>
            <a:r>
              <a:rPr lang="en-US" dirty="0" err="1" smtClean="0"/>
              <a:t>učestalosti</a:t>
            </a:r>
            <a:r>
              <a:rPr lang="en-US" dirty="0" smtClean="0"/>
              <a:t> </a:t>
            </a:r>
            <a:r>
              <a:rPr lang="en-US" dirty="0" err="1" smtClean="0"/>
              <a:t>za</a:t>
            </a:r>
            <a:r>
              <a:rPr lang="en-US" dirty="0" smtClean="0"/>
              <a:t> </a:t>
            </a:r>
            <a:r>
              <a:rPr lang="en-US" dirty="0" err="1" smtClean="0"/>
              <a:t>temporalnim</a:t>
            </a:r>
            <a:endParaRPr lang="sr-Latn-CS" dirty="0" smtClean="0"/>
          </a:p>
          <a:p>
            <a:pPr eaLnBrk="1" hangingPunct="1"/>
            <a:r>
              <a:rPr lang="sr-Latn-CS" dirty="0" smtClean="0"/>
              <a:t>p</a:t>
            </a:r>
            <a:r>
              <a:rPr lang="en-US" dirty="0" err="1" smtClean="0"/>
              <a:t>oreklom</a:t>
            </a:r>
            <a:r>
              <a:rPr lang="en-US" dirty="0" smtClean="0"/>
              <a:t> </a:t>
            </a:r>
            <a:r>
              <a:rPr lang="en-US" dirty="0" err="1" smtClean="0"/>
              <a:t>su</a:t>
            </a:r>
            <a:r>
              <a:rPr lang="en-US" dirty="0" smtClean="0"/>
              <a:t> </a:t>
            </a:r>
            <a:r>
              <a:rPr lang="en-US" dirty="0" err="1" smtClean="0"/>
              <a:t>iz</a:t>
            </a:r>
            <a:r>
              <a:rPr lang="en-US" dirty="0" smtClean="0"/>
              <a:t> </a:t>
            </a:r>
            <a:r>
              <a:rPr lang="en-US" dirty="0" err="1" smtClean="0"/>
              <a:t>frontalnog</a:t>
            </a:r>
            <a:r>
              <a:rPr lang="en-US" dirty="0" smtClean="0"/>
              <a:t> </a:t>
            </a:r>
            <a:r>
              <a:rPr lang="en-US" dirty="0" err="1" smtClean="0"/>
              <a:t>režnja</a:t>
            </a:r>
            <a:endParaRPr lang="sr-Latn-CS" dirty="0" smtClean="0"/>
          </a:p>
          <a:p>
            <a:pPr eaLnBrk="1" hangingPunct="1"/>
            <a:r>
              <a:rPr lang="en-US" dirty="0" err="1" smtClean="0"/>
              <a:t>prosti</a:t>
            </a:r>
            <a:r>
              <a:rPr lang="en-US" dirty="0" smtClean="0"/>
              <a:t> </a:t>
            </a:r>
            <a:r>
              <a:rPr lang="en-US" dirty="0" err="1" smtClean="0"/>
              <a:t>ili</a:t>
            </a:r>
            <a:r>
              <a:rPr lang="en-US" dirty="0" smtClean="0"/>
              <a:t> </a:t>
            </a:r>
            <a:r>
              <a:rPr lang="en-US" dirty="0" err="1" smtClean="0"/>
              <a:t>složeni</a:t>
            </a:r>
            <a:r>
              <a:rPr lang="en-US" dirty="0" smtClean="0"/>
              <a:t> </a:t>
            </a:r>
            <a:r>
              <a:rPr lang="sr-Latn-RS" dirty="0" smtClean="0"/>
              <a:t>fokalni</a:t>
            </a:r>
            <a:r>
              <a:rPr lang="en-US" dirty="0" smtClean="0"/>
              <a:t> </a:t>
            </a:r>
            <a:r>
              <a:rPr lang="en-US" dirty="0" err="1" smtClean="0"/>
              <a:t>napadi</a:t>
            </a:r>
            <a:endParaRPr lang="sr-Latn-CS" dirty="0" smtClean="0"/>
          </a:p>
          <a:p>
            <a:pPr eaLnBrk="1" hangingPunct="1"/>
            <a:r>
              <a:rPr lang="en-US" dirty="0" err="1" smtClean="0"/>
              <a:t>često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sekundarnom</a:t>
            </a:r>
            <a:r>
              <a:rPr lang="en-US" dirty="0" smtClean="0"/>
              <a:t> </a:t>
            </a:r>
            <a:r>
              <a:rPr lang="en-US" dirty="0" err="1" smtClean="0"/>
              <a:t>generaliacijom</a:t>
            </a:r>
            <a:endParaRPr lang="sr-Latn-CS" dirty="0" smtClean="0"/>
          </a:p>
          <a:p>
            <a:pPr eaLnBrk="1" hangingPunct="1"/>
            <a:r>
              <a:rPr lang="sr-Latn-CS" dirty="0" smtClean="0"/>
              <a:t>20 do 30% svih fokalnih napada su frontalni</a:t>
            </a:r>
          </a:p>
          <a:p>
            <a:pPr eaLnBrk="1" hangingPunct="1"/>
            <a:r>
              <a:rPr lang="sr-Latn-CS" dirty="0" smtClean="0"/>
              <a:t>tendencija prelaska u epileptički status</a:t>
            </a:r>
          </a:p>
          <a:p>
            <a:pPr eaLnBrk="1" hangingPunct="1"/>
            <a:r>
              <a:rPr lang="sr-Latn-CS" dirty="0" smtClean="0"/>
              <a:t> manji neurohirurški značaj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FBEF91-B6D1-4367-AB6C-780AFCF9072A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9061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6215"/>
    </mc:Choice>
    <mc:Fallback xmlns="">
      <p:transition spd="slow" advTm="26215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sr-Latn-CS" dirty="0" err="1" smtClean="0">
                <a:solidFill>
                  <a:srgbClr val="FF0000"/>
                </a:solidFill>
              </a:rPr>
              <a:t>o</a:t>
            </a:r>
            <a:r>
              <a:rPr lang="en-US" dirty="0" err="1" smtClean="0">
                <a:solidFill>
                  <a:srgbClr val="FF0000"/>
                </a:solidFill>
              </a:rPr>
              <a:t>dlike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napada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4691" name="Content Placeholder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830763"/>
          </a:xfrm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dirty="0" err="1" smtClean="0"/>
              <a:t>ponavlja</a:t>
            </a:r>
            <a:r>
              <a:rPr lang="sr-Latn-CS" dirty="0" smtClean="0"/>
              <a:t>nje</a:t>
            </a:r>
            <a:r>
              <a:rPr lang="en-US" dirty="0" smtClean="0"/>
              <a:t> vi</a:t>
            </a:r>
            <a:r>
              <a:rPr lang="sr-Latn-CS" dirty="0" smtClean="0"/>
              <a:t>š</a:t>
            </a:r>
            <a:r>
              <a:rPr lang="en-US" dirty="0" smtClean="0"/>
              <a:t>e </a:t>
            </a:r>
            <a:r>
              <a:rPr lang="en-US" dirty="0" err="1" smtClean="0"/>
              <a:t>puta</a:t>
            </a:r>
            <a:r>
              <a:rPr lang="en-US" dirty="0" smtClean="0"/>
              <a:t> u </a:t>
            </a:r>
            <a:r>
              <a:rPr lang="en-US" dirty="0" err="1" smtClean="0"/>
              <a:t>toku</a:t>
            </a:r>
            <a:r>
              <a:rPr lang="en-US" dirty="0" smtClean="0"/>
              <a:t> </a:t>
            </a:r>
            <a:r>
              <a:rPr lang="en-US" dirty="0" err="1" smtClean="0"/>
              <a:t>istog</a:t>
            </a:r>
            <a:r>
              <a:rPr lang="en-US" dirty="0" smtClean="0"/>
              <a:t> </a:t>
            </a:r>
            <a:r>
              <a:rPr lang="en-US" dirty="0" err="1" smtClean="0"/>
              <a:t>dana</a:t>
            </a:r>
            <a:endParaRPr lang="sr-Latn-CS" dirty="0" smtClean="0"/>
          </a:p>
          <a:p>
            <a:pPr eaLnBrk="1" hangingPunct="1"/>
            <a:r>
              <a:rPr lang="sr-Latn-CS" dirty="0" smtClean="0"/>
              <a:t>č</a:t>
            </a:r>
            <a:r>
              <a:rPr lang="en-US" dirty="0" err="1" smtClean="0"/>
              <a:t>esti</a:t>
            </a:r>
            <a:r>
              <a:rPr lang="en-US" dirty="0" smtClean="0"/>
              <a:t> u </a:t>
            </a:r>
            <a:r>
              <a:rPr lang="en-US" dirty="0" err="1" smtClean="0"/>
              <a:t>spavanj</a:t>
            </a:r>
            <a:r>
              <a:rPr lang="sr-Latn-CS" dirty="0" smtClean="0"/>
              <a:t>u</a:t>
            </a:r>
          </a:p>
          <a:p>
            <a:pPr eaLnBrk="1" hangingPunct="1"/>
            <a:r>
              <a:rPr lang="en-US" dirty="0" err="1" smtClean="0"/>
              <a:t>izra</a:t>
            </a:r>
            <a:r>
              <a:rPr lang="sr-Latn-CS" dirty="0" smtClean="0"/>
              <a:t>ž</a:t>
            </a:r>
            <a:r>
              <a:rPr lang="en-US" dirty="0" err="1" smtClean="0"/>
              <a:t>ene</a:t>
            </a:r>
            <a:r>
              <a:rPr lang="en-US" dirty="0" smtClean="0"/>
              <a:t> </a:t>
            </a:r>
            <a:r>
              <a:rPr lang="sr-Latn-CS" dirty="0" smtClean="0"/>
              <a:t>moto</a:t>
            </a:r>
            <a:r>
              <a:rPr lang="en-US" dirty="0" smtClean="0"/>
              <a:t>me </a:t>
            </a:r>
            <a:r>
              <a:rPr lang="en-US" dirty="0" err="1" smtClean="0"/>
              <a:t>manifestacije</a:t>
            </a:r>
            <a:r>
              <a:rPr lang="en-US" dirty="0" smtClean="0"/>
              <a:t> </a:t>
            </a:r>
            <a:r>
              <a:rPr lang="en-US" dirty="0" err="1" smtClean="0"/>
              <a:t>napada</a:t>
            </a:r>
            <a:endParaRPr lang="sr-Latn-CS" dirty="0" smtClean="0"/>
          </a:p>
          <a:p>
            <a:pPr eaLnBrk="1" hangingPunct="1"/>
            <a:r>
              <a:rPr lang="en-US" dirty="0" err="1" smtClean="0"/>
              <a:t>kratki</a:t>
            </a:r>
            <a:r>
              <a:rPr lang="en-US" dirty="0" smtClean="0"/>
              <a:t>, </a:t>
            </a:r>
            <a:r>
              <a:rPr lang="sr-Latn-CS" dirty="0" smtClean="0"/>
              <a:t>sa padom (</a:t>
            </a:r>
            <a:r>
              <a:rPr lang="en-US" dirty="0" err="1" smtClean="0"/>
              <a:t>bilateralno</a:t>
            </a:r>
            <a:r>
              <a:rPr lang="en-US" dirty="0" smtClean="0"/>
              <a:t> </a:t>
            </a:r>
            <a:r>
              <a:rPr lang="en-US" dirty="0" err="1" smtClean="0"/>
              <a:t>iktusno</a:t>
            </a:r>
            <a:r>
              <a:rPr lang="en-US" dirty="0" smtClean="0"/>
              <a:t> </a:t>
            </a:r>
            <a:r>
              <a:rPr lang="en-US" dirty="0" err="1" smtClean="0"/>
              <a:t>pra</a:t>
            </a:r>
            <a:r>
              <a:rPr lang="sr-Latn-CS" dirty="0" smtClean="0"/>
              <a:t>žnj</a:t>
            </a:r>
            <a:r>
              <a:rPr lang="en-US" dirty="0" err="1" smtClean="0"/>
              <a:t>enj</a:t>
            </a:r>
            <a:r>
              <a:rPr lang="sr-Latn-CS" dirty="0" smtClean="0"/>
              <a:t>e)</a:t>
            </a:r>
          </a:p>
          <a:p>
            <a:pPr eaLnBrk="1" hangingPunct="1"/>
            <a:r>
              <a:rPr lang="sr-Latn-CS" dirty="0" smtClean="0"/>
              <a:t>češća s</a:t>
            </a:r>
            <a:r>
              <a:rPr lang="en-US" dirty="0" err="1" smtClean="0"/>
              <a:t>ekundarna</a:t>
            </a:r>
            <a:r>
              <a:rPr lang="en-US" dirty="0" smtClean="0"/>
              <a:t> </a:t>
            </a:r>
            <a:r>
              <a:rPr lang="en-US" dirty="0" err="1" smtClean="0"/>
              <a:t>generalizacija</a:t>
            </a:r>
            <a:endParaRPr lang="sr-Latn-CS" dirty="0" smtClean="0"/>
          </a:p>
          <a:p>
            <a:pPr eaLnBrk="1" hangingPunct="1"/>
            <a:r>
              <a:rPr lang="sr-Latn-RS" dirty="0" smtClean="0"/>
              <a:t>Fokalni </a:t>
            </a:r>
            <a:r>
              <a:rPr lang="en-US" dirty="0" err="1" smtClean="0"/>
              <a:t>napadi</a:t>
            </a:r>
            <a:r>
              <a:rPr lang="sr-Latn-CS" dirty="0" smtClean="0"/>
              <a:t> sa pomućenjem svesti su</a:t>
            </a:r>
            <a:r>
              <a:rPr lang="en-US" dirty="0" smtClean="0"/>
              <a:t> </a:t>
            </a:r>
            <a:r>
              <a:rPr lang="sr-Latn-CS" dirty="0" smtClean="0"/>
              <a:t>kraći od 1 min</a:t>
            </a:r>
          </a:p>
          <a:p>
            <a:pPr eaLnBrk="1" hangingPunct="1"/>
            <a:r>
              <a:rPr lang="sr-Latn-CS" dirty="0" smtClean="0"/>
              <a:t>naglo počinju i naglo se završavaju</a:t>
            </a:r>
          </a:p>
          <a:p>
            <a:pPr eaLnBrk="1" hangingPunct="1"/>
            <a:r>
              <a:rPr lang="sr-Latn-CS" dirty="0" smtClean="0"/>
              <a:t>bez </a:t>
            </a:r>
            <a:r>
              <a:rPr lang="en-US" dirty="0" err="1" smtClean="0"/>
              <a:t>postikt</a:t>
            </a:r>
            <a:r>
              <a:rPr lang="sr-Latn-CS" dirty="0" smtClean="0"/>
              <a:t>alne</a:t>
            </a:r>
            <a:r>
              <a:rPr lang="en-US" dirty="0" smtClean="0"/>
              <a:t> </a:t>
            </a:r>
            <a:r>
              <a:rPr lang="en-US" dirty="0" err="1" smtClean="0"/>
              <a:t>konfuznost</a:t>
            </a:r>
            <a:r>
              <a:rPr lang="sr-Latn-CS" dirty="0" smtClean="0"/>
              <a:t>i</a:t>
            </a:r>
          </a:p>
          <a:p>
            <a:pPr eaLnBrk="1" hangingPunct="1"/>
            <a:r>
              <a:rPr lang="sr-Latn-CS" dirty="0" smtClean="0"/>
              <a:t>složeni tip </a:t>
            </a:r>
            <a:r>
              <a:rPr lang="en-US" dirty="0" err="1" smtClean="0"/>
              <a:t>moto</a:t>
            </a:r>
            <a:r>
              <a:rPr lang="sr-Latn-CS" dirty="0" smtClean="0"/>
              <a:t>rnih</a:t>
            </a:r>
            <a:r>
              <a:rPr lang="en-US" dirty="0" smtClean="0"/>
              <a:t> </a:t>
            </a:r>
            <a:r>
              <a:rPr lang="en-US" dirty="0" err="1" smtClean="0"/>
              <a:t>automatiz</a:t>
            </a:r>
            <a:r>
              <a:rPr lang="sr-Latn-CS" dirty="0" smtClean="0"/>
              <a:t>a</a:t>
            </a:r>
            <a:r>
              <a:rPr lang="en-US" dirty="0" smtClean="0"/>
              <a:t>m</a:t>
            </a:r>
            <a:r>
              <a:rPr lang="sr-Latn-CS" dirty="0" smtClean="0"/>
              <a:t>a</a:t>
            </a:r>
          </a:p>
          <a:p>
            <a:pPr eaLnBrk="1" hangingPunct="1"/>
            <a:r>
              <a:rPr lang="sr-Latn-CS" dirty="0" smtClean="0"/>
              <a:t>vokal</a:t>
            </a:r>
            <a:r>
              <a:rPr lang="en-US" dirty="0" err="1" smtClean="0"/>
              <a:t>i</a:t>
            </a:r>
            <a:r>
              <a:rPr lang="sr-Latn-CS" dirty="0" smtClean="0"/>
              <a:t>zacije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96C6B7-4BA1-4982-B01E-0A93501F0E9F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52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9051"/>
    </mc:Choice>
    <mc:Fallback xmlns="">
      <p:transition spd="slow" advTm="29051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sr-Latn-CS" dirty="0" err="1" smtClean="0">
                <a:solidFill>
                  <a:srgbClr val="FF0000"/>
                </a:solidFill>
              </a:rPr>
              <a:t>o</a:t>
            </a:r>
            <a:r>
              <a:rPr lang="en-US" dirty="0" smtClean="0">
                <a:solidFill>
                  <a:srgbClr val="FF0000"/>
                </a:solidFill>
              </a:rPr>
              <a:t>dlike napada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5715" name="Content Placeholder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sr-Latn-CS" dirty="0" smtClean="0"/>
          </a:p>
          <a:p>
            <a:pPr eaLnBrk="1" hangingPunct="1"/>
            <a:endParaRPr lang="sr-Latn-CS" dirty="0" smtClean="0"/>
          </a:p>
          <a:p>
            <a:pPr eaLnBrk="1" hangingPunct="1"/>
            <a:r>
              <a:rPr lang="sr-Latn-CS" dirty="0" smtClean="0"/>
              <a:t>stereotipni o</a:t>
            </a:r>
            <a:r>
              <a:rPr lang="en-US" dirty="0" err="1" smtClean="0"/>
              <a:t>brasci</a:t>
            </a:r>
            <a:r>
              <a:rPr lang="en-US" dirty="0" smtClean="0"/>
              <a:t> </a:t>
            </a:r>
            <a:r>
              <a:rPr lang="en-US" dirty="0" err="1" smtClean="0"/>
              <a:t>napada</a:t>
            </a:r>
            <a:r>
              <a:rPr lang="en-US" dirty="0" smtClean="0"/>
              <a:t> </a:t>
            </a:r>
            <a:endParaRPr lang="sr-Latn-CS" dirty="0" smtClean="0"/>
          </a:p>
          <a:p>
            <a:pPr eaLnBrk="1" hangingPunct="1"/>
            <a:r>
              <a:rPr lang="sr-Latn-CS" dirty="0" smtClean="0"/>
              <a:t>a</a:t>
            </a:r>
            <a:r>
              <a:rPr lang="en-US" dirty="0" err="1" smtClean="0"/>
              <a:t>utomatizmi</a:t>
            </a:r>
            <a:r>
              <a:rPr lang="en-US" dirty="0" smtClean="0"/>
              <a:t> </a:t>
            </a:r>
            <a:r>
              <a:rPr lang="en-US" dirty="0" err="1" smtClean="0"/>
              <a:t>udru</a:t>
            </a:r>
            <a:r>
              <a:rPr lang="sr-Latn-CS" dirty="0" smtClean="0"/>
              <a:t>ž</a:t>
            </a:r>
            <a:r>
              <a:rPr lang="en-US" dirty="0" err="1" smtClean="0"/>
              <a:t>eni</a:t>
            </a:r>
            <a:r>
              <a:rPr lang="en-US" dirty="0" smtClean="0"/>
              <a:t> 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promenom</a:t>
            </a:r>
            <a:r>
              <a:rPr lang="en-US" dirty="0" smtClean="0"/>
              <a:t> </a:t>
            </a:r>
            <a:r>
              <a:rPr lang="en-US" dirty="0" err="1" smtClean="0"/>
              <a:t>izraza</a:t>
            </a:r>
            <a:endParaRPr lang="sr-Latn-CS" dirty="0" smtClean="0"/>
          </a:p>
          <a:p>
            <a:pPr eaLnBrk="1" hangingPunct="1"/>
            <a:r>
              <a:rPr lang="sr-Latn-CS" dirty="0" smtClean="0"/>
              <a:t>o</a:t>
            </a:r>
            <a:r>
              <a:rPr lang="en-US" dirty="0" err="1" smtClean="0"/>
              <a:t>dsutni</a:t>
            </a:r>
            <a:r>
              <a:rPr lang="en-US" dirty="0" smtClean="0"/>
              <a:t> </a:t>
            </a:r>
            <a:r>
              <a:rPr lang="en-US" dirty="0" err="1" smtClean="0"/>
              <a:t>pogled</a:t>
            </a:r>
            <a:endParaRPr lang="sr-Latn-CS" dirty="0" smtClean="0"/>
          </a:p>
          <a:p>
            <a:pPr eaLnBrk="1" hangingPunct="1"/>
            <a:r>
              <a:rPr lang="sr-Latn-CS" dirty="0" smtClean="0"/>
              <a:t>nespecifičan  tip </a:t>
            </a:r>
            <a:r>
              <a:rPr lang="en-US" dirty="0" smtClean="0"/>
              <a:t>"</a:t>
            </a:r>
            <a:r>
              <a:rPr lang="en-US" dirty="0" err="1" smtClean="0"/>
              <a:t>aure</a:t>
            </a:r>
            <a:r>
              <a:rPr lang="en-US" dirty="0" smtClean="0"/>
              <a:t>“</a:t>
            </a:r>
            <a:endParaRPr lang="sr-Latn-CS" dirty="0" smtClean="0"/>
          </a:p>
          <a:p>
            <a:pPr eaLnBrk="1" hangingPunct="1"/>
            <a:r>
              <a:rPr lang="sr-Latn-CS" dirty="0" smtClean="0"/>
              <a:t>p</a:t>
            </a:r>
            <a:r>
              <a:rPr lang="en-US" dirty="0" err="1" smtClean="0"/>
              <a:t>onekad</a:t>
            </a:r>
            <a:r>
              <a:rPr lang="en-US" dirty="0" smtClean="0"/>
              <a:t> li</a:t>
            </a:r>
            <a:r>
              <a:rPr lang="sr-Latn-CS" dirty="0" smtClean="0"/>
              <a:t>č</a:t>
            </a:r>
            <a:r>
              <a:rPr lang="en-US" dirty="0" smtClean="0"/>
              <a:t>e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histeri</a:t>
            </a:r>
            <a:r>
              <a:rPr lang="sr-Latn-CS" dirty="0" smtClean="0"/>
              <a:t>č</a:t>
            </a:r>
            <a:r>
              <a:rPr lang="en-US" dirty="0" smtClean="0"/>
              <a:t>ne</a:t>
            </a:r>
            <a:endParaRPr lang="sr-Latn-CS" dirty="0" smtClean="0"/>
          </a:p>
          <a:p>
            <a:pPr eaLnBrk="1" hangingPunct="1"/>
            <a:r>
              <a:rPr lang="en-US" dirty="0" err="1" smtClean="0"/>
              <a:t>fokaln</a:t>
            </a:r>
            <a:r>
              <a:rPr lang="sr-Latn-CS" dirty="0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epilepti</a:t>
            </a:r>
            <a:r>
              <a:rPr lang="sr-Latn-CS" dirty="0" smtClean="0"/>
              <a:t>čki</a:t>
            </a:r>
            <a:r>
              <a:rPr lang="en-US" dirty="0" smtClean="0"/>
              <a:t> status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pomu</a:t>
            </a:r>
            <a:r>
              <a:rPr lang="sr-Latn-RS" dirty="0" smtClean="0"/>
              <a:t>ć</a:t>
            </a:r>
            <a:r>
              <a:rPr lang="en-US" dirty="0" err="1" smtClean="0"/>
              <a:t>enjem</a:t>
            </a:r>
            <a:r>
              <a:rPr lang="en-US" dirty="0" smtClean="0"/>
              <a:t> </a:t>
            </a:r>
            <a:r>
              <a:rPr lang="en-US" dirty="0" err="1" smtClean="0"/>
              <a:t>svesti</a:t>
            </a:r>
            <a:r>
              <a:rPr lang="en-US" dirty="0" smtClean="0"/>
              <a:t>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F3E0C1-D064-4DCB-AFC2-1AE06AA36BF8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8440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962"/>
    </mc:Choice>
    <mc:Fallback xmlns="">
      <p:transition spd="slow" advTm="7962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err="1" smtClean="0">
                <a:solidFill>
                  <a:schemeClr val="accent5">
                    <a:lumMod val="10000"/>
                  </a:schemeClr>
                </a:solidFill>
              </a:rPr>
              <a:t>J</a:t>
            </a:r>
            <a:r>
              <a:rPr lang="en-US" dirty="0" err="1" smtClean="0">
                <a:solidFill>
                  <a:schemeClr val="accent5">
                    <a:lumMod val="10000"/>
                  </a:schemeClr>
                </a:solidFill>
              </a:rPr>
              <a:t>edna</a:t>
            </a:r>
            <a:r>
              <a:rPr lang="en-US" dirty="0" smtClean="0">
                <a:solidFill>
                  <a:schemeClr val="accent5">
                    <a:lumMod val="1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5">
                    <a:lumMod val="10000"/>
                  </a:schemeClr>
                </a:solidFill>
              </a:rPr>
              <a:t>od</a:t>
            </a:r>
            <a:r>
              <a:rPr lang="en-US" dirty="0" smtClean="0">
                <a:solidFill>
                  <a:schemeClr val="accent5">
                    <a:lumMod val="1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5">
                    <a:lumMod val="10000"/>
                  </a:schemeClr>
                </a:solidFill>
              </a:rPr>
              <a:t>podela</a:t>
            </a:r>
            <a:r>
              <a:rPr lang="en-US" dirty="0" smtClean="0">
                <a:solidFill>
                  <a:schemeClr val="accent5">
                    <a:lumMod val="1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5">
                    <a:lumMod val="10000"/>
                  </a:schemeClr>
                </a:solidFill>
              </a:rPr>
              <a:t>epilepsija</a:t>
            </a:r>
            <a:r>
              <a:rPr lang="sr-Latn-RS" dirty="0" smtClean="0">
                <a:solidFill>
                  <a:schemeClr val="accent5">
                    <a:lumMod val="10000"/>
                  </a:schemeClr>
                </a:solidFill>
              </a:rPr>
              <a:t> prema: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-28128" y="1484784"/>
          <a:ext cx="9172128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3B9B0-36BE-4C4B-AA5B-09BA3CE4F101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9102"/>
    </mc:Choice>
    <mc:Fallback xmlns="">
      <p:transition spd="slow" advTm="29102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D</a:t>
            </a:r>
            <a:r>
              <a:rPr lang="sr-Latn-RS" dirty="0" smtClean="0">
                <a:solidFill>
                  <a:schemeClr val="accent6">
                    <a:lumMod val="50000"/>
                  </a:schemeClr>
                </a:solidFill>
              </a:rPr>
              <a:t>efinicija farmakorezistentne epilepsije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492896"/>
            <a:ext cx="7696200" cy="2773288"/>
          </a:xfrm>
          <a:solidFill>
            <a:schemeClr val="accent1">
              <a:lumMod val="75000"/>
            </a:schemeClr>
          </a:solidFill>
          <a:ln>
            <a:noFill/>
          </a:ln>
        </p:spPr>
        <p:txBody>
          <a:bodyPr/>
          <a:lstStyle/>
          <a:p>
            <a:endParaRPr lang="sr-Latn-CS" sz="2400" dirty="0" smtClean="0">
              <a:solidFill>
                <a:schemeClr val="accent5">
                  <a:lumMod val="10000"/>
                </a:schemeClr>
              </a:solidFill>
            </a:endParaRPr>
          </a:p>
          <a:p>
            <a:r>
              <a:rPr lang="sr-Latn-CS" sz="2400" dirty="0" smtClean="0">
                <a:solidFill>
                  <a:schemeClr val="accent5">
                    <a:lumMod val="10000"/>
                  </a:schemeClr>
                </a:solidFill>
              </a:rPr>
              <a:t>Epilepsije koje ne reaguju na farmakoterapiju (farmakorezistentne epilepsije) tj. epilepsije kod kojih se kontrola napada ne posti</a:t>
            </a:r>
            <a:r>
              <a:rPr lang="en-US" sz="2400" dirty="0" err="1" smtClean="0">
                <a:solidFill>
                  <a:schemeClr val="accent5">
                    <a:lumMod val="10000"/>
                  </a:schemeClr>
                </a:solidFill>
              </a:rPr>
              <a:t>že</a:t>
            </a:r>
            <a:r>
              <a:rPr lang="en-US" sz="2400" dirty="0" smtClean="0">
                <a:solidFill>
                  <a:schemeClr val="accent5">
                    <a:lumMod val="10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accent5">
                    <a:lumMod val="10000"/>
                  </a:schemeClr>
                </a:solidFill>
              </a:rPr>
              <a:t>niti</a:t>
            </a:r>
            <a:r>
              <a:rPr lang="en-US" sz="2400" dirty="0" smtClean="0">
                <a:solidFill>
                  <a:schemeClr val="accent5">
                    <a:lumMod val="10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accent5">
                    <a:lumMod val="10000"/>
                  </a:schemeClr>
                </a:solidFill>
              </a:rPr>
              <a:t>prvom</a:t>
            </a:r>
            <a:r>
              <a:rPr lang="en-US" sz="2400" dirty="0" smtClean="0">
                <a:solidFill>
                  <a:schemeClr val="accent5">
                    <a:lumMod val="10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accent5">
                    <a:lumMod val="10000"/>
                  </a:schemeClr>
                </a:solidFill>
              </a:rPr>
              <a:t>niti</a:t>
            </a:r>
            <a:r>
              <a:rPr lang="en-US" sz="2400" dirty="0" smtClean="0">
                <a:solidFill>
                  <a:schemeClr val="accent5">
                    <a:lumMod val="10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accent5">
                    <a:lumMod val="10000"/>
                  </a:schemeClr>
                </a:solidFill>
              </a:rPr>
              <a:t>drugom</a:t>
            </a:r>
            <a:r>
              <a:rPr lang="en-US" sz="2400" dirty="0" smtClean="0">
                <a:solidFill>
                  <a:schemeClr val="accent5">
                    <a:lumMod val="10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accent5">
                    <a:lumMod val="10000"/>
                  </a:schemeClr>
                </a:solidFill>
              </a:rPr>
              <a:t>linijom</a:t>
            </a:r>
            <a:r>
              <a:rPr lang="en-US" sz="2400" dirty="0" smtClean="0">
                <a:solidFill>
                  <a:schemeClr val="accent5">
                    <a:lumMod val="10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accent5">
                    <a:lumMod val="10000"/>
                  </a:schemeClr>
                </a:solidFill>
              </a:rPr>
              <a:t>antiepileptika</a:t>
            </a:r>
            <a:r>
              <a:rPr lang="en-US" sz="2400" dirty="0" smtClean="0">
                <a:solidFill>
                  <a:schemeClr val="accent5">
                    <a:lumMod val="10000"/>
                  </a:schemeClr>
                </a:solidFill>
              </a:rPr>
              <a:t> u </a:t>
            </a:r>
            <a:r>
              <a:rPr lang="en-US" sz="2400" dirty="0" err="1" smtClean="0">
                <a:solidFill>
                  <a:schemeClr val="accent5">
                    <a:lumMod val="10000"/>
                  </a:schemeClr>
                </a:solidFill>
              </a:rPr>
              <a:t>adekvatnim</a:t>
            </a:r>
            <a:r>
              <a:rPr lang="en-US" sz="2400" dirty="0" smtClean="0">
                <a:solidFill>
                  <a:schemeClr val="accent5">
                    <a:lumMod val="10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accent5">
                    <a:lumMod val="10000"/>
                  </a:schemeClr>
                </a:solidFill>
              </a:rPr>
              <a:t>dozama</a:t>
            </a:r>
            <a:endParaRPr lang="sr-Latn-RS" sz="2400" dirty="0" smtClean="0">
              <a:solidFill>
                <a:schemeClr val="accent5">
                  <a:lumMod val="1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3B9B0-36BE-4C4B-AA5B-09BA3CE4F101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083"/>
    </mc:Choice>
    <mc:Fallback xmlns="">
      <p:transition spd="slow" advTm="13083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>
                <a:solidFill>
                  <a:schemeClr val="accent6">
                    <a:lumMod val="50000"/>
                  </a:schemeClr>
                </a:solidFill>
              </a:rPr>
              <a:t>Farmakorezistentne epilepsije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67544" y="1412776"/>
          <a:ext cx="7696200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3B9B0-36BE-4C4B-AA5B-09BA3CE4F101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935"/>
    </mc:Choice>
    <mc:Fallback xmlns="">
      <p:transition spd="slow" advTm="12935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sz="2000" dirty="0" smtClean="0"/>
              <a:t>Epilepsija </a:t>
            </a:r>
            <a:r>
              <a:rPr lang="sr-Latn-CS" sz="2000" dirty="0"/>
              <a:t>je bolest mozga koju karakteriše trajna predispozicija za generisanjem epileptičnih napada. </a:t>
            </a:r>
            <a:endParaRPr lang="en-US" sz="2000" dirty="0" smtClean="0"/>
          </a:p>
          <a:p>
            <a:r>
              <a:rPr lang="sr-Latn-CS" sz="2000" dirty="0" smtClean="0"/>
              <a:t>Međunarodno </a:t>
            </a:r>
            <a:r>
              <a:rPr lang="sr-Latn-CS" sz="2000" dirty="0"/>
              <a:t>udruženje protiv epilepsije  (ILAE) epilepsiju definiše kao hroničnu neurološku bolest koja se manifestuje pojavom bar jednog (ali obično 2 ili više) epileptičkog napada, postojanjem stalne predispozicije ka ponavljanju napada, interiktalnim epileptiformnim promenama ili postojanjem epileptogene kortikalne lezije na snimku mozga nastalog upotrebom magnetne rezonance sa  pridruženim neurobiološkim, kognitivnim, psihičkim i socijalnim poremećajima. </a:t>
            </a:r>
            <a:endParaRPr lang="en-US" sz="2000" dirty="0" smtClean="0"/>
          </a:p>
          <a:p>
            <a:r>
              <a:rPr lang="sr-Latn-CS" sz="2000" dirty="0" smtClean="0"/>
              <a:t>Simptomatske </a:t>
            </a:r>
            <a:r>
              <a:rPr lang="sr-Latn-CS" sz="2000" dirty="0"/>
              <a:t>epilepsije se javljaju u vreme akutne bolesti koja zahvata mozak i kod sistemskih bolesti sa </a:t>
            </a:r>
            <a:r>
              <a:rPr lang="sr-Latn-CS" sz="2000" dirty="0" smtClean="0"/>
              <a:t>poremećajem </a:t>
            </a:r>
            <a:r>
              <a:rPr lang="sr-Latn-CS" sz="2000" dirty="0"/>
              <a:t>funkcija mozga </a:t>
            </a:r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3B9B0-36BE-4C4B-AA5B-09BA3CE4F101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8343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2025"/>
    </mc:Choice>
    <mc:Fallback xmlns="">
      <p:transition spd="slow" advTm="42025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52400" y="980728"/>
          <a:ext cx="8596064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3B9B0-36BE-4C4B-AA5B-09BA3CE4F101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6965"/>
    </mc:Choice>
    <mc:Fallback xmlns="">
      <p:transition spd="slow" advTm="26965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30188-EDCC-4D85-8188-18CCDC16C800}" type="slidenum">
              <a:rPr lang="sr-Latn-CS" smtClean="0"/>
              <a:pPr/>
              <a:t>31</a:t>
            </a:fld>
            <a:endParaRPr lang="sr-Latn-CS"/>
          </a:p>
        </p:txBody>
      </p:sp>
      <p:sp>
        <p:nvSpPr>
          <p:cNvPr id="38919" name="Rectangle 7"/>
          <p:cNvSpPr>
            <a:spLocks noChangeArrowheads="1"/>
          </p:cNvSpPr>
          <p:nvPr/>
        </p:nvSpPr>
        <p:spPr bwMode="auto">
          <a:xfrm>
            <a:off x="468313" y="1592263"/>
            <a:ext cx="8207375" cy="4897437"/>
          </a:xfrm>
          <a:prstGeom prst="rect">
            <a:avLst/>
          </a:prstGeom>
          <a:solidFill>
            <a:schemeClr val="accent4">
              <a:lumMod val="10000"/>
              <a:lumOff val="90000"/>
            </a:schemeClr>
          </a:solidFill>
          <a:ln w="9525">
            <a:solidFill>
              <a:schemeClr val="accent1">
                <a:lumMod val="9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sr-Latn-CS" sz="3600" b="1" smtClean="0">
                <a:solidFill>
                  <a:schemeClr val="accent5">
                    <a:lumMod val="10000"/>
                  </a:schemeClr>
                </a:solidFill>
              </a:rPr>
              <a:t>ANTIEPILPTIČNA TERAPIJA</a:t>
            </a:r>
            <a:endParaRPr lang="sr-Latn-CS" sz="3200" dirty="0">
              <a:solidFill>
                <a:schemeClr val="accent5">
                  <a:lumMod val="10000"/>
                </a:schemeClr>
              </a:solidFill>
            </a:endParaRPr>
          </a:p>
        </p:txBody>
      </p:sp>
      <p:grpSp>
        <p:nvGrpSpPr>
          <p:cNvPr id="2" name="Group 65"/>
          <p:cNvGrpSpPr>
            <a:grpSpLocks/>
          </p:cNvGrpSpPr>
          <p:nvPr/>
        </p:nvGrpSpPr>
        <p:grpSpPr bwMode="auto">
          <a:xfrm>
            <a:off x="539751" y="1341438"/>
            <a:ext cx="8064499" cy="5111750"/>
            <a:chOff x="340" y="845"/>
            <a:chExt cx="5080" cy="3220"/>
          </a:xfrm>
        </p:grpSpPr>
        <p:sp>
          <p:nvSpPr>
            <p:cNvPr id="38923" name="Oval 11"/>
            <p:cNvSpPr>
              <a:spLocks noChangeArrowheads="1"/>
            </p:cNvSpPr>
            <p:nvPr/>
          </p:nvSpPr>
          <p:spPr bwMode="auto">
            <a:xfrm>
              <a:off x="2389" y="1045"/>
              <a:ext cx="3031" cy="301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922" name="Oval 10"/>
            <p:cNvSpPr>
              <a:spLocks noChangeArrowheads="1"/>
            </p:cNvSpPr>
            <p:nvPr/>
          </p:nvSpPr>
          <p:spPr bwMode="auto">
            <a:xfrm>
              <a:off x="340" y="1434"/>
              <a:ext cx="1724" cy="163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928" name="Oval 16"/>
            <p:cNvSpPr>
              <a:spLocks noChangeArrowheads="1"/>
            </p:cNvSpPr>
            <p:nvPr/>
          </p:nvSpPr>
          <p:spPr bwMode="auto">
            <a:xfrm rot="506611" flipH="1">
              <a:off x="4493" y="2168"/>
              <a:ext cx="927" cy="92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" name="Group 48"/>
            <p:cNvGrpSpPr>
              <a:grpSpLocks/>
            </p:cNvGrpSpPr>
            <p:nvPr/>
          </p:nvGrpSpPr>
          <p:grpSpPr bwMode="auto">
            <a:xfrm>
              <a:off x="4067" y="2968"/>
              <a:ext cx="945" cy="883"/>
              <a:chOff x="3983" y="2986"/>
              <a:chExt cx="984" cy="920"/>
            </a:xfrm>
          </p:grpSpPr>
          <p:sp>
            <p:nvSpPr>
              <p:cNvPr id="38929" name="Oval 17"/>
              <p:cNvSpPr>
                <a:spLocks noChangeArrowheads="1"/>
              </p:cNvSpPr>
              <p:nvPr/>
            </p:nvSpPr>
            <p:spPr bwMode="auto">
              <a:xfrm rot="506611" flipH="1">
                <a:off x="3995" y="2986"/>
                <a:ext cx="927" cy="920"/>
              </a:xfrm>
              <a:prstGeom prst="ellipse">
                <a:avLst/>
              </a:prstGeom>
              <a:gradFill rotWithShape="0">
                <a:gsLst>
                  <a:gs pos="0">
                    <a:schemeClr val="bg1"/>
                  </a:gs>
                  <a:gs pos="100000">
                    <a:schemeClr val="hlink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r>
                  <a:rPr lang="sr-Latn-RS" sz="1400" dirty="0" smtClean="0"/>
                  <a:t>fenobarbiton</a:t>
                </a:r>
                <a:endParaRPr lang="en-US" sz="1400" dirty="0"/>
              </a:p>
            </p:txBody>
          </p:sp>
          <p:sp>
            <p:nvSpPr>
              <p:cNvPr id="38935" name="Text Box 23"/>
              <p:cNvSpPr txBox="1">
                <a:spLocks noChangeArrowheads="1"/>
              </p:cNvSpPr>
              <p:nvPr/>
            </p:nvSpPr>
            <p:spPr bwMode="auto">
              <a:xfrm>
                <a:off x="3983" y="3135"/>
                <a:ext cx="984" cy="2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endParaRPr lang="en-US" dirty="0"/>
              </a:p>
            </p:txBody>
          </p:sp>
        </p:grpSp>
        <p:sp>
          <p:nvSpPr>
            <p:cNvPr id="38936" name="Text Box 24"/>
            <p:cNvSpPr txBox="1">
              <a:spLocks noChangeArrowheads="1"/>
            </p:cNvSpPr>
            <p:nvPr/>
          </p:nvSpPr>
          <p:spPr bwMode="auto">
            <a:xfrm>
              <a:off x="4558" y="2523"/>
              <a:ext cx="816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sr-Latn-CS" sz="1400" dirty="0" smtClean="0"/>
                <a:t>levetiracetam</a:t>
              </a:r>
              <a:endParaRPr lang="en-US" sz="1400" dirty="0"/>
            </a:p>
          </p:txBody>
        </p:sp>
        <p:grpSp>
          <p:nvGrpSpPr>
            <p:cNvPr id="4" name="Group 64"/>
            <p:cNvGrpSpPr>
              <a:grpSpLocks/>
            </p:cNvGrpSpPr>
            <p:nvPr/>
          </p:nvGrpSpPr>
          <p:grpSpPr bwMode="auto">
            <a:xfrm>
              <a:off x="993" y="1911"/>
              <a:ext cx="1669" cy="1602"/>
              <a:chOff x="993" y="1911"/>
              <a:chExt cx="1669" cy="1602"/>
            </a:xfrm>
          </p:grpSpPr>
          <p:sp>
            <p:nvSpPr>
              <p:cNvPr id="38943" name="Oval 31"/>
              <p:cNvSpPr>
                <a:spLocks noChangeArrowheads="1"/>
              </p:cNvSpPr>
              <p:nvPr/>
            </p:nvSpPr>
            <p:spPr bwMode="auto">
              <a:xfrm rot="506611" flipH="1">
                <a:off x="993" y="1911"/>
                <a:ext cx="1669" cy="1602"/>
              </a:xfrm>
              <a:prstGeom prst="ellipse">
                <a:avLst/>
              </a:prstGeom>
              <a:gradFill rotWithShape="0">
                <a:gsLst>
                  <a:gs pos="0">
                    <a:schemeClr val="bg1"/>
                  </a:gs>
                  <a:gs pos="100000">
                    <a:schemeClr val="hlink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8944" name="Text Box 32"/>
              <p:cNvSpPr txBox="1">
                <a:spLocks noChangeArrowheads="1"/>
              </p:cNvSpPr>
              <p:nvPr/>
            </p:nvSpPr>
            <p:spPr bwMode="auto">
              <a:xfrm>
                <a:off x="1066" y="2614"/>
                <a:ext cx="1497" cy="4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sr-Latn-CS" dirty="0" smtClean="0"/>
                  <a:t>Farmakosenzitive epilepsije</a:t>
                </a:r>
                <a:endParaRPr lang="en-US" dirty="0"/>
              </a:p>
            </p:txBody>
          </p:sp>
        </p:grpSp>
        <p:grpSp>
          <p:nvGrpSpPr>
            <p:cNvPr id="5" name="Group 56"/>
            <p:cNvGrpSpPr>
              <a:grpSpLocks/>
            </p:cNvGrpSpPr>
            <p:nvPr/>
          </p:nvGrpSpPr>
          <p:grpSpPr bwMode="auto">
            <a:xfrm>
              <a:off x="2426" y="1548"/>
              <a:ext cx="1034" cy="885"/>
              <a:chOff x="2449" y="1638"/>
              <a:chExt cx="1034" cy="885"/>
            </a:xfrm>
          </p:grpSpPr>
          <p:sp>
            <p:nvSpPr>
              <p:cNvPr id="38931" name="Oval 19"/>
              <p:cNvSpPr>
                <a:spLocks noChangeArrowheads="1"/>
              </p:cNvSpPr>
              <p:nvPr/>
            </p:nvSpPr>
            <p:spPr bwMode="auto">
              <a:xfrm rot="506611" flipH="1">
                <a:off x="2563" y="1638"/>
                <a:ext cx="890" cy="885"/>
              </a:xfrm>
              <a:prstGeom prst="ellipse">
                <a:avLst/>
              </a:prstGeom>
              <a:gradFill rotWithShape="0">
                <a:gsLst>
                  <a:gs pos="0">
                    <a:schemeClr val="bg1"/>
                  </a:gs>
                  <a:gs pos="100000">
                    <a:schemeClr val="hlink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8933" name="Text Box 21"/>
              <p:cNvSpPr txBox="1">
                <a:spLocks noChangeArrowheads="1"/>
              </p:cNvSpPr>
              <p:nvPr/>
            </p:nvSpPr>
            <p:spPr bwMode="auto">
              <a:xfrm>
                <a:off x="2449" y="1932"/>
                <a:ext cx="1034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sr-Latn-CS" dirty="0" smtClean="0"/>
                  <a:t>pregabalin</a:t>
                </a:r>
                <a:endParaRPr lang="en-US" dirty="0"/>
              </a:p>
            </p:txBody>
          </p:sp>
        </p:grpSp>
        <p:grpSp>
          <p:nvGrpSpPr>
            <p:cNvPr id="6" name="Group 49"/>
            <p:cNvGrpSpPr>
              <a:grpSpLocks/>
            </p:cNvGrpSpPr>
            <p:nvPr/>
          </p:nvGrpSpPr>
          <p:grpSpPr bwMode="auto">
            <a:xfrm>
              <a:off x="3198" y="3135"/>
              <a:ext cx="890" cy="885"/>
              <a:chOff x="2685" y="2661"/>
              <a:chExt cx="926" cy="921"/>
            </a:xfrm>
          </p:grpSpPr>
          <p:sp>
            <p:nvSpPr>
              <p:cNvPr id="38930" name="Oval 18"/>
              <p:cNvSpPr>
                <a:spLocks noChangeArrowheads="1"/>
              </p:cNvSpPr>
              <p:nvPr/>
            </p:nvSpPr>
            <p:spPr bwMode="auto">
              <a:xfrm rot="506611" flipH="1">
                <a:off x="2685" y="2661"/>
                <a:ext cx="926" cy="921"/>
              </a:xfrm>
              <a:prstGeom prst="ellipse">
                <a:avLst/>
              </a:prstGeom>
              <a:gradFill rotWithShape="0">
                <a:gsLst>
                  <a:gs pos="0">
                    <a:schemeClr val="bg1"/>
                  </a:gs>
                  <a:gs pos="100000">
                    <a:schemeClr val="hlink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8934" name="Text Box 22"/>
              <p:cNvSpPr txBox="1">
                <a:spLocks noChangeArrowheads="1"/>
              </p:cNvSpPr>
              <p:nvPr/>
            </p:nvSpPr>
            <p:spPr bwMode="auto">
              <a:xfrm>
                <a:off x="2685" y="2921"/>
                <a:ext cx="897" cy="2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sr-Latn-CS" sz="1400" dirty="0" smtClean="0"/>
                  <a:t>benzodiazepini</a:t>
                </a:r>
                <a:endParaRPr lang="en-US" sz="1400" dirty="0"/>
              </a:p>
            </p:txBody>
          </p:sp>
        </p:grpSp>
        <p:grpSp>
          <p:nvGrpSpPr>
            <p:cNvPr id="7" name="Group 57"/>
            <p:cNvGrpSpPr>
              <a:grpSpLocks/>
            </p:cNvGrpSpPr>
            <p:nvPr/>
          </p:nvGrpSpPr>
          <p:grpSpPr bwMode="auto">
            <a:xfrm>
              <a:off x="4130" y="1321"/>
              <a:ext cx="927" cy="920"/>
              <a:chOff x="4150" y="1344"/>
              <a:chExt cx="927" cy="920"/>
            </a:xfrm>
          </p:grpSpPr>
          <p:sp>
            <p:nvSpPr>
              <p:cNvPr id="38927" name="Oval 15"/>
              <p:cNvSpPr>
                <a:spLocks noChangeArrowheads="1"/>
              </p:cNvSpPr>
              <p:nvPr/>
            </p:nvSpPr>
            <p:spPr bwMode="auto">
              <a:xfrm rot="506611" flipH="1">
                <a:off x="4150" y="1344"/>
                <a:ext cx="927" cy="920"/>
              </a:xfrm>
              <a:prstGeom prst="ellipse">
                <a:avLst/>
              </a:prstGeom>
              <a:gradFill rotWithShape="0">
                <a:gsLst>
                  <a:gs pos="0">
                    <a:schemeClr val="bg1"/>
                  </a:gs>
                  <a:gs pos="100000">
                    <a:schemeClr val="hlink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8937" name="Text Box 25"/>
              <p:cNvSpPr txBox="1">
                <a:spLocks noChangeArrowheads="1"/>
              </p:cNvSpPr>
              <p:nvPr/>
            </p:nvSpPr>
            <p:spPr bwMode="auto">
              <a:xfrm>
                <a:off x="4262" y="1575"/>
                <a:ext cx="727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sr-Latn-CS" dirty="0" smtClean="0"/>
                  <a:t>topiramat</a:t>
                </a:r>
                <a:endParaRPr lang="en-US" dirty="0"/>
              </a:p>
            </p:txBody>
          </p:sp>
        </p:grpSp>
        <p:sp>
          <p:nvSpPr>
            <p:cNvPr id="38926" name="Oval 14"/>
            <p:cNvSpPr>
              <a:spLocks noChangeArrowheads="1"/>
            </p:cNvSpPr>
            <p:nvPr/>
          </p:nvSpPr>
          <p:spPr bwMode="auto">
            <a:xfrm rot="506611" flipH="1">
              <a:off x="3303" y="1087"/>
              <a:ext cx="891" cy="88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8" name="Group 52"/>
            <p:cNvGrpSpPr>
              <a:grpSpLocks/>
            </p:cNvGrpSpPr>
            <p:nvPr/>
          </p:nvGrpSpPr>
          <p:grpSpPr bwMode="auto">
            <a:xfrm>
              <a:off x="2513" y="2591"/>
              <a:ext cx="889" cy="884"/>
              <a:chOff x="2685" y="2661"/>
              <a:chExt cx="926" cy="921"/>
            </a:xfrm>
          </p:grpSpPr>
          <p:sp>
            <p:nvSpPr>
              <p:cNvPr id="38965" name="Oval 53"/>
              <p:cNvSpPr>
                <a:spLocks noChangeArrowheads="1"/>
              </p:cNvSpPr>
              <p:nvPr/>
            </p:nvSpPr>
            <p:spPr bwMode="auto">
              <a:xfrm rot="506611" flipH="1">
                <a:off x="2685" y="2661"/>
                <a:ext cx="926" cy="921"/>
              </a:xfrm>
              <a:prstGeom prst="ellipse">
                <a:avLst/>
              </a:prstGeom>
              <a:gradFill rotWithShape="0">
                <a:gsLst>
                  <a:gs pos="0">
                    <a:schemeClr val="bg1"/>
                  </a:gs>
                  <a:gs pos="100000">
                    <a:schemeClr val="hlink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8966" name="Text Box 54"/>
              <p:cNvSpPr txBox="1">
                <a:spLocks noChangeArrowheads="1"/>
              </p:cNvSpPr>
              <p:nvPr/>
            </p:nvSpPr>
            <p:spPr bwMode="auto">
              <a:xfrm>
                <a:off x="2689" y="3015"/>
                <a:ext cx="887" cy="2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sr-Latn-CS" sz="1400" dirty="0" smtClean="0"/>
                  <a:t>karbamazepin</a:t>
                </a:r>
                <a:endParaRPr lang="en-US" sz="1400" dirty="0"/>
              </a:p>
            </p:txBody>
          </p:sp>
        </p:grpSp>
        <p:sp>
          <p:nvSpPr>
            <p:cNvPr id="38941" name="Text Box 29"/>
            <p:cNvSpPr txBox="1">
              <a:spLocks noChangeArrowheads="1"/>
            </p:cNvSpPr>
            <p:nvPr/>
          </p:nvSpPr>
          <p:spPr bwMode="auto">
            <a:xfrm>
              <a:off x="3310" y="1362"/>
              <a:ext cx="851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sr-Latn-CS" dirty="0" smtClean="0"/>
                <a:t>lamotrigin</a:t>
              </a:r>
              <a:endParaRPr lang="en-US" dirty="0"/>
            </a:p>
          </p:txBody>
        </p:sp>
        <p:sp>
          <p:nvSpPr>
            <p:cNvPr id="38975" name="Oval 63"/>
            <p:cNvSpPr>
              <a:spLocks noChangeArrowheads="1"/>
            </p:cNvSpPr>
            <p:nvPr/>
          </p:nvSpPr>
          <p:spPr bwMode="auto">
            <a:xfrm rot="506611" flipH="1">
              <a:off x="3266" y="1973"/>
              <a:ext cx="1188" cy="118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973" name="Text Box 61"/>
            <p:cNvSpPr txBox="1">
              <a:spLocks noChangeArrowheads="1"/>
            </p:cNvSpPr>
            <p:nvPr/>
          </p:nvSpPr>
          <p:spPr bwMode="auto">
            <a:xfrm>
              <a:off x="3420" y="2387"/>
              <a:ext cx="902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sr-Latn-CS" dirty="0" smtClean="0"/>
                <a:t>valproat</a:t>
              </a:r>
              <a:endParaRPr lang="en-US" dirty="0"/>
            </a:p>
          </p:txBody>
        </p:sp>
        <p:sp>
          <p:nvSpPr>
            <p:cNvPr id="38925" name="Oval 13"/>
            <p:cNvSpPr>
              <a:spLocks noChangeArrowheads="1"/>
            </p:cNvSpPr>
            <p:nvPr/>
          </p:nvSpPr>
          <p:spPr bwMode="auto">
            <a:xfrm>
              <a:off x="2018" y="845"/>
              <a:ext cx="3400" cy="3220"/>
            </a:xfrm>
            <a:prstGeom prst="ellips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932" name="Oval 20"/>
            <p:cNvSpPr>
              <a:spLocks noChangeArrowheads="1"/>
            </p:cNvSpPr>
            <p:nvPr/>
          </p:nvSpPr>
          <p:spPr bwMode="auto">
            <a:xfrm>
              <a:off x="363" y="1367"/>
              <a:ext cx="2385" cy="2370"/>
            </a:xfrm>
            <a:prstGeom prst="ellips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7" name="Text Box 12"/>
          <p:cNvSpPr txBox="1">
            <a:spLocks noChangeArrowheads="1"/>
          </p:cNvSpPr>
          <p:nvPr/>
        </p:nvSpPr>
        <p:spPr bwMode="auto">
          <a:xfrm>
            <a:off x="251520" y="2852936"/>
            <a:ext cx="29337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Latn-CS" dirty="0" smtClean="0"/>
              <a:t>Farmakorezistentne epilepsije???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992"/>
    </mc:Choice>
    <mc:Fallback xmlns="">
      <p:transition spd="slow" advTm="25992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52400" y="188640"/>
          <a:ext cx="8596064" cy="64087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3B9B0-36BE-4C4B-AA5B-09BA3CE4F101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9031"/>
    </mc:Choice>
    <mc:Fallback xmlns="">
      <p:transition spd="slow" advTm="49031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740080" cy="838200"/>
          </a:xfrm>
        </p:spPr>
        <p:txBody>
          <a:bodyPr/>
          <a:lstStyle/>
          <a:p>
            <a:r>
              <a:rPr lang="en-US" dirty="0" err="1" smtClean="0">
                <a:solidFill>
                  <a:schemeClr val="accent5">
                    <a:lumMod val="10000"/>
                  </a:schemeClr>
                </a:solidFill>
                <a:cs typeface="Times New Roman" pitchFamily="18" charset="0"/>
              </a:rPr>
              <a:t>Mogućnosti</a:t>
            </a:r>
            <a:r>
              <a:rPr lang="en-US" dirty="0" smtClean="0">
                <a:solidFill>
                  <a:schemeClr val="accent5">
                    <a:lumMod val="10000"/>
                  </a:schemeClr>
                </a:solidFill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accent5">
                    <a:lumMod val="10000"/>
                  </a:schemeClr>
                </a:solidFill>
                <a:cs typeface="Times New Roman" pitchFamily="18" charset="0"/>
              </a:rPr>
              <a:t>farmakološkog</a:t>
            </a:r>
            <a:r>
              <a:rPr lang="en-US" dirty="0" smtClean="0">
                <a:solidFill>
                  <a:schemeClr val="accent5">
                    <a:lumMod val="10000"/>
                  </a:schemeClr>
                </a:solidFill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accent5">
                    <a:lumMod val="10000"/>
                  </a:schemeClr>
                </a:solidFill>
                <a:cs typeface="Times New Roman" pitchFamily="18" charset="0"/>
              </a:rPr>
              <a:t>lečenja</a:t>
            </a:r>
            <a:r>
              <a:rPr lang="en-US" dirty="0" smtClean="0">
                <a:solidFill>
                  <a:schemeClr val="accent5">
                    <a:lumMod val="10000"/>
                  </a:schemeClr>
                </a:solidFill>
                <a:cs typeface="Times New Roman" pitchFamily="18" charset="0"/>
              </a:rPr>
              <a:t>  </a:t>
            </a:r>
            <a:r>
              <a:rPr lang="en-US" dirty="0" err="1" smtClean="0">
                <a:solidFill>
                  <a:schemeClr val="accent5">
                    <a:lumMod val="10000"/>
                  </a:schemeClr>
                </a:solidFill>
                <a:cs typeface="Times New Roman" pitchFamily="18" charset="0"/>
              </a:rPr>
              <a:t>farmakorezistentnih</a:t>
            </a:r>
            <a:r>
              <a:rPr lang="en-US" dirty="0" smtClean="0">
                <a:solidFill>
                  <a:schemeClr val="accent5">
                    <a:lumMod val="10000"/>
                  </a:schemeClr>
                </a:solidFill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accent5">
                    <a:lumMod val="10000"/>
                  </a:schemeClr>
                </a:solidFill>
                <a:cs typeface="Times New Roman" pitchFamily="18" charset="0"/>
              </a:rPr>
              <a:t>epilepsija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611560" y="1484784"/>
          <a:ext cx="7696200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3B9B0-36BE-4C4B-AA5B-09BA3CE4F101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175"/>
    </mc:Choice>
    <mc:Fallback xmlns="">
      <p:transition spd="slow" advTm="16175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50859A-3128-4EF7-BABA-1B47CDEBEDE0}" type="slidenum">
              <a:rPr lang="sr-Latn-CS"/>
              <a:pPr/>
              <a:t>34</a:t>
            </a:fld>
            <a:endParaRPr lang="sr-Latn-CS"/>
          </a:p>
        </p:txBody>
      </p:sp>
      <p:sp>
        <p:nvSpPr>
          <p:cNvPr id="497666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sr-Latn-CS" sz="3600" dirty="0" smtClean="0">
                <a:solidFill>
                  <a:schemeClr val="accent5">
                    <a:lumMod val="10000"/>
                  </a:schemeClr>
                </a:solidFill>
              </a:rPr>
              <a:t>Opšte prihvaćena pravila</a:t>
            </a:r>
            <a:endParaRPr lang="sr-Latn-CS" sz="3600" dirty="0">
              <a:solidFill>
                <a:schemeClr val="accent5">
                  <a:lumMod val="10000"/>
                </a:schemeClr>
              </a:solidFill>
            </a:endParaRPr>
          </a:p>
        </p:txBody>
      </p:sp>
      <p:sp>
        <p:nvSpPr>
          <p:cNvPr id="49766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spcAft>
                <a:spcPct val="20000"/>
              </a:spcAft>
            </a:pPr>
            <a:r>
              <a:rPr lang="sr-Latn-CS" dirty="0" smtClean="0">
                <a:solidFill>
                  <a:schemeClr val="accent5">
                    <a:lumMod val="10000"/>
                  </a:schemeClr>
                </a:solidFill>
              </a:rPr>
              <a:t>Spora titracija uvek sem kada je to neizbežno (doza opterećenja)</a:t>
            </a:r>
          </a:p>
          <a:p>
            <a:pPr>
              <a:spcAft>
                <a:spcPct val="20000"/>
              </a:spcAft>
            </a:pPr>
            <a:r>
              <a:rPr lang="sr-Latn-CS" dirty="0" smtClean="0">
                <a:solidFill>
                  <a:schemeClr val="accent5">
                    <a:lumMod val="10000"/>
                  </a:schemeClr>
                </a:solidFill>
              </a:rPr>
              <a:t>Lek širokog spektra</a:t>
            </a:r>
          </a:p>
          <a:p>
            <a:pPr>
              <a:spcAft>
                <a:spcPct val="20000"/>
              </a:spcAft>
            </a:pPr>
            <a:r>
              <a:rPr lang="sr-Latn-CS" dirty="0" smtClean="0">
                <a:solidFill>
                  <a:schemeClr val="accent5">
                    <a:lumMod val="10000"/>
                  </a:schemeClr>
                </a:solidFill>
              </a:rPr>
              <a:t>Ukoliko se ponove napadi povećati dozu do one koje se graniči sa podnošljivošću</a:t>
            </a:r>
          </a:p>
          <a:p>
            <a:pPr>
              <a:spcAft>
                <a:spcPct val="20000"/>
              </a:spcAft>
            </a:pPr>
            <a:r>
              <a:rPr lang="sr-Latn-CS" dirty="0" smtClean="0">
                <a:solidFill>
                  <a:schemeClr val="accent5">
                    <a:lumMod val="10000"/>
                  </a:schemeClr>
                </a:solidFill>
              </a:rPr>
              <a:t>Ukoliko izostane odgovor promeniti lek</a:t>
            </a:r>
          </a:p>
          <a:p>
            <a:pPr>
              <a:spcAft>
                <a:spcPct val="20000"/>
              </a:spcAft>
            </a:pPr>
            <a:endParaRPr lang="sr-Latn-CS" dirty="0">
              <a:solidFill>
                <a:schemeClr val="accent5">
                  <a:lumMod val="1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7115"/>
    </mc:Choice>
    <mc:Fallback xmlns="">
      <p:transition spd="slow" advTm="27115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>
                <a:solidFill>
                  <a:schemeClr val="accent5">
                    <a:lumMod val="10000"/>
                  </a:schemeClr>
                </a:solidFill>
              </a:rPr>
              <a:t>Komorbiditet</a:t>
            </a:r>
            <a:endParaRPr lang="en-US" dirty="0">
              <a:solidFill>
                <a:schemeClr val="accent5">
                  <a:lumMod val="10000"/>
                </a:schemeClr>
              </a:solidFill>
            </a:endParaRP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152400" y="1447800"/>
          <a:ext cx="7696200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3B9B0-36BE-4C4B-AA5B-09BA3CE4F101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2995"/>
    </mc:Choice>
    <mc:Fallback xmlns="">
      <p:transition spd="slow" advTm="52995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>
                <a:solidFill>
                  <a:schemeClr val="accent5">
                    <a:lumMod val="10000"/>
                  </a:schemeClr>
                </a:solidFill>
              </a:rPr>
              <a:t>pseudorezistencija</a:t>
            </a:r>
            <a:r>
              <a:rPr lang="sr-Latn-RS" dirty="0" smtClean="0"/>
              <a:t/>
            </a:r>
            <a:br>
              <a:rPr lang="sr-Latn-RS" dirty="0" smtClean="0"/>
            </a:b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152400" y="188640"/>
          <a:ext cx="8991600" cy="62646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3B9B0-36BE-4C4B-AA5B-09BA3CE4F101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4150"/>
    </mc:Choice>
    <mc:Fallback xmlns="">
      <p:transition spd="slow" advTm="24150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304800"/>
            <a:ext cx="7772400" cy="1270000"/>
          </a:xfrm>
        </p:spPr>
        <p:txBody>
          <a:bodyPr/>
          <a:lstStyle/>
          <a:p>
            <a:pPr algn="l">
              <a:lnSpc>
                <a:spcPct val="115000"/>
              </a:lnSpc>
            </a:pPr>
            <a:r>
              <a:rPr lang="en-US" dirty="0" err="1" smtClean="0">
                <a:solidFill>
                  <a:schemeClr val="accent5">
                    <a:lumMod val="10000"/>
                  </a:schemeClr>
                </a:solidFill>
                <a:latin typeface="Tahoma" pitchFamily="34" charset="0"/>
              </a:rPr>
              <a:t>Komplijansa</a:t>
            </a:r>
            <a:endParaRPr lang="en-US" dirty="0">
              <a:solidFill>
                <a:schemeClr val="accent5">
                  <a:lumMod val="10000"/>
                </a:schemeClr>
              </a:solidFill>
              <a:latin typeface="Tahoma" pitchFamily="34" charset="0"/>
            </a:endParaRP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905000"/>
            <a:ext cx="7772400" cy="4572000"/>
          </a:xfrm>
        </p:spPr>
        <p:txBody>
          <a:bodyPr/>
          <a:lstStyle/>
          <a:p>
            <a:pPr>
              <a:lnSpc>
                <a:spcPct val="125000"/>
              </a:lnSpc>
            </a:pPr>
            <a:r>
              <a:rPr lang="sr-Latn-RS" sz="2800" dirty="0" smtClean="0">
                <a:solidFill>
                  <a:schemeClr val="accent5">
                    <a:lumMod val="10000"/>
                  </a:schemeClr>
                </a:solidFill>
                <a:latin typeface="Arial" charset="0"/>
              </a:rPr>
              <a:t>procena saradnje pacijenta sa lekarom i adekvatno uzimanje leka</a:t>
            </a:r>
            <a:endParaRPr lang="en-US" sz="2800" dirty="0">
              <a:solidFill>
                <a:schemeClr val="accent5">
                  <a:lumMod val="10000"/>
                </a:schemeClr>
              </a:solidFill>
              <a:latin typeface="Arial" charset="0"/>
            </a:endParaRPr>
          </a:p>
          <a:p>
            <a:pPr>
              <a:lnSpc>
                <a:spcPct val="125000"/>
              </a:lnSpc>
            </a:pPr>
            <a:r>
              <a:rPr lang="sr-Latn-RS" sz="2800" dirty="0" smtClean="0">
                <a:solidFill>
                  <a:schemeClr val="accent5">
                    <a:lumMod val="10000"/>
                  </a:schemeClr>
                </a:solidFill>
                <a:latin typeface="Arial" charset="0"/>
              </a:rPr>
              <a:t>neželjena dejstva leka</a:t>
            </a:r>
          </a:p>
          <a:p>
            <a:pPr>
              <a:lnSpc>
                <a:spcPct val="125000"/>
              </a:lnSpc>
            </a:pPr>
            <a:r>
              <a:rPr lang="en-US" sz="2800" dirty="0" err="1" smtClean="0">
                <a:solidFill>
                  <a:schemeClr val="accent5">
                    <a:lumMod val="10000"/>
                  </a:schemeClr>
                </a:solidFill>
                <a:latin typeface="Arial" charset="0"/>
              </a:rPr>
              <a:t>merenje</a:t>
            </a:r>
            <a:r>
              <a:rPr lang="en-US" sz="2800" dirty="0" smtClean="0">
                <a:solidFill>
                  <a:schemeClr val="accent5">
                    <a:lumMod val="10000"/>
                  </a:schemeClr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chemeClr val="accent5">
                    <a:lumMod val="10000"/>
                  </a:schemeClr>
                </a:solidFill>
                <a:latin typeface="Arial" charset="0"/>
              </a:rPr>
              <a:t>nivoa</a:t>
            </a:r>
            <a:r>
              <a:rPr lang="en-US" sz="2800" dirty="0">
                <a:solidFill>
                  <a:schemeClr val="accent5">
                    <a:lumMod val="10000"/>
                  </a:schemeClr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chemeClr val="accent5">
                    <a:lumMod val="10000"/>
                  </a:schemeClr>
                </a:solidFill>
                <a:latin typeface="Arial" charset="0"/>
              </a:rPr>
              <a:t>leka</a:t>
            </a:r>
            <a:r>
              <a:rPr lang="en-US" sz="2800" dirty="0">
                <a:solidFill>
                  <a:schemeClr val="accent5">
                    <a:lumMod val="10000"/>
                  </a:schemeClr>
                </a:solidFill>
                <a:latin typeface="Arial" charset="0"/>
              </a:rPr>
              <a:t> u </a:t>
            </a:r>
            <a:r>
              <a:rPr lang="en-US" sz="2800" dirty="0" err="1" smtClean="0">
                <a:solidFill>
                  <a:schemeClr val="accent5">
                    <a:lumMod val="10000"/>
                  </a:schemeClr>
                </a:solidFill>
                <a:latin typeface="Arial" charset="0"/>
              </a:rPr>
              <a:t>krvi</a:t>
            </a:r>
            <a:endParaRPr lang="sr-Latn-RS" sz="2800" dirty="0" smtClean="0">
              <a:solidFill>
                <a:schemeClr val="accent5">
                  <a:lumMod val="10000"/>
                </a:schemeClr>
              </a:solidFill>
              <a:latin typeface="Arial" charset="0"/>
            </a:endParaRPr>
          </a:p>
          <a:p>
            <a:pPr>
              <a:lnSpc>
                <a:spcPct val="125000"/>
              </a:lnSpc>
            </a:pPr>
            <a:r>
              <a:rPr lang="sr-Latn-RS" sz="2800" dirty="0" smtClean="0">
                <a:solidFill>
                  <a:schemeClr val="accent5">
                    <a:lumMod val="10000"/>
                  </a:schemeClr>
                </a:solidFill>
                <a:latin typeface="Arial" charset="0"/>
              </a:rPr>
              <a:t>terapijski ugovor</a:t>
            </a:r>
            <a:r>
              <a:rPr lang="en-US" sz="2400" dirty="0">
                <a:solidFill>
                  <a:schemeClr val="accent5">
                    <a:lumMod val="10000"/>
                  </a:schemeClr>
                </a:solidFill>
                <a:latin typeface="Arial" charset="0"/>
              </a:rPr>
              <a:t/>
            </a:r>
            <a:br>
              <a:rPr lang="en-US" sz="2400" dirty="0">
                <a:solidFill>
                  <a:schemeClr val="accent5">
                    <a:lumMod val="10000"/>
                  </a:schemeClr>
                </a:solidFill>
                <a:latin typeface="Arial" charset="0"/>
              </a:rPr>
            </a:br>
            <a:endParaRPr lang="sr-Latn-RS" sz="2400" dirty="0" smtClean="0">
              <a:solidFill>
                <a:schemeClr val="accent5">
                  <a:lumMod val="10000"/>
                </a:schemeClr>
              </a:solidFill>
              <a:latin typeface="Arial" charset="0"/>
            </a:endParaRPr>
          </a:p>
          <a:p>
            <a:pPr>
              <a:lnSpc>
                <a:spcPct val="125000"/>
              </a:lnSpc>
            </a:pPr>
            <a:endParaRPr lang="en-US" sz="2600" dirty="0">
              <a:solidFill>
                <a:srgbClr val="990033"/>
              </a:solidFill>
              <a:latin typeface="Arial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3B9B0-36BE-4C4B-AA5B-09BA3CE4F101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179"/>
    </mc:Choice>
    <mc:Fallback xmlns="">
      <p:transition spd="slow" advTm="23179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>
                <a:solidFill>
                  <a:schemeClr val="accent5">
                    <a:lumMod val="10000"/>
                  </a:schemeClr>
                </a:solidFill>
              </a:rPr>
              <a:t>Novi AEL</a:t>
            </a:r>
            <a:endParaRPr lang="en-US" dirty="0">
              <a:solidFill>
                <a:schemeClr val="accent5">
                  <a:lumMod val="10000"/>
                </a:schemeClr>
              </a:solidFill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152400" y="1447800"/>
          <a:ext cx="7696200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3B9B0-36BE-4C4B-AA5B-09BA3CE4F101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6146"/>
    </mc:Choice>
    <mc:Fallback xmlns="">
      <p:transition spd="slow" advTm="26146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b="1" dirty="0" smtClean="0">
                <a:solidFill>
                  <a:schemeClr val="accent5">
                    <a:lumMod val="10000"/>
                  </a:schemeClr>
                </a:solidFill>
                <a:latin typeface="+mn-lt"/>
              </a:rPr>
              <a:t>Domen lečenja neurologa</a:t>
            </a:r>
            <a:endParaRPr lang="en-US" b="1" dirty="0">
              <a:solidFill>
                <a:schemeClr val="accent5">
                  <a:lumMod val="10000"/>
                </a:schemeClr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268760"/>
            <a:ext cx="7696200" cy="5149552"/>
          </a:xfrm>
          <a:solidFill>
            <a:schemeClr val="accent1"/>
          </a:solidFill>
        </p:spPr>
        <p:txBody>
          <a:bodyPr/>
          <a:lstStyle/>
          <a:p>
            <a:r>
              <a:rPr lang="vi-VN" sz="2400" b="1" dirty="0" smtClean="0">
                <a:solidFill>
                  <a:srgbClr val="C00000"/>
                </a:solidFill>
              </a:rPr>
              <a:t>EPILEPTIČKI STATUS</a:t>
            </a:r>
            <a:endParaRPr lang="sr-Latn-RS" sz="2400" b="1" dirty="0" smtClean="0">
              <a:solidFill>
                <a:srgbClr val="C00000"/>
              </a:solidFill>
            </a:endParaRPr>
          </a:p>
          <a:p>
            <a:r>
              <a:rPr lang="sr-Latn-RS" sz="2400" dirty="0" smtClean="0"/>
              <a:t>m</a:t>
            </a:r>
            <a:r>
              <a:rPr lang="en-US" sz="2400" dirty="0" smtClean="0"/>
              <a:t>o</a:t>
            </a:r>
            <a:r>
              <a:rPr lang="sr-Latn-RS" sz="2400" dirty="0" smtClean="0"/>
              <a:t>ž</a:t>
            </a:r>
            <a:r>
              <a:rPr lang="en-US" sz="2400" dirty="0" err="1" smtClean="0"/>
              <a:t>dani</a:t>
            </a:r>
            <a:r>
              <a:rPr lang="en-US" sz="2400" dirty="0" smtClean="0"/>
              <a:t> </a:t>
            </a:r>
            <a:r>
              <a:rPr lang="en-US" sz="2400" dirty="0" err="1" smtClean="0"/>
              <a:t>udar</a:t>
            </a:r>
            <a:r>
              <a:rPr lang="en-US" sz="2400" dirty="0" smtClean="0"/>
              <a:t> </a:t>
            </a:r>
          </a:p>
          <a:p>
            <a:r>
              <a:rPr lang="vi-VN" sz="2400" dirty="0" smtClean="0"/>
              <a:t>subarahnoidaln</a:t>
            </a:r>
            <a:r>
              <a:rPr lang="sr-Latn-RS" sz="2400" dirty="0" smtClean="0"/>
              <a:t>a</a:t>
            </a:r>
            <a:r>
              <a:rPr lang="vi-VN" sz="2400" dirty="0" smtClean="0"/>
              <a:t> </a:t>
            </a:r>
            <a:r>
              <a:rPr lang="sr-Latn-RS" sz="2400" dirty="0" smtClean="0"/>
              <a:t>hemoragija</a:t>
            </a:r>
            <a:r>
              <a:rPr lang="vi-VN" sz="2400" dirty="0"/>
              <a:t> </a:t>
            </a:r>
            <a:endParaRPr lang="sr-Latn-RS" sz="2400" dirty="0" smtClean="0"/>
          </a:p>
          <a:p>
            <a:r>
              <a:rPr lang="vi-VN" sz="2400" dirty="0"/>
              <a:t>glavobolja</a:t>
            </a:r>
            <a:endParaRPr lang="sr-Latn-RS" sz="2400" dirty="0"/>
          </a:p>
          <a:p>
            <a:r>
              <a:rPr lang="sr-Latn-RS" sz="2400" dirty="0" smtClean="0"/>
              <a:t>p</a:t>
            </a:r>
            <a:r>
              <a:rPr lang="vi-VN" sz="2400" dirty="0" smtClean="0"/>
              <a:t>ovišen</a:t>
            </a:r>
            <a:r>
              <a:rPr lang="sr-Latn-RS" sz="2400" dirty="0" smtClean="0"/>
              <a:t> intrakranijalni pritisak</a:t>
            </a:r>
            <a:endParaRPr lang="sr-Latn-RS" sz="2400" dirty="0"/>
          </a:p>
          <a:p>
            <a:r>
              <a:rPr lang="vi-VN" sz="2400" dirty="0" smtClean="0"/>
              <a:t>naglo </a:t>
            </a:r>
            <a:r>
              <a:rPr lang="vi-VN" sz="2400" dirty="0"/>
              <a:t>nastala motorička slabost </a:t>
            </a:r>
            <a:r>
              <a:rPr lang="vi-VN" sz="2400" dirty="0" smtClean="0"/>
              <a:t>ekstremiteta</a:t>
            </a:r>
            <a:endParaRPr lang="sr-Latn-RS" sz="2400" dirty="0"/>
          </a:p>
          <a:p>
            <a:r>
              <a:rPr lang="vi-VN" sz="2400" dirty="0" smtClean="0"/>
              <a:t>akutn</a:t>
            </a:r>
            <a:r>
              <a:rPr lang="sr-Latn-RS" sz="2400" dirty="0" smtClean="0"/>
              <a:t>i</a:t>
            </a:r>
            <a:r>
              <a:rPr lang="vi-VN" sz="2400" dirty="0" smtClean="0"/>
              <a:t> </a:t>
            </a:r>
            <a:r>
              <a:rPr lang="vi-VN" sz="2400" dirty="0"/>
              <a:t>bol u vratu i </a:t>
            </a:r>
            <a:r>
              <a:rPr lang="vi-VN" sz="2400" dirty="0" smtClean="0"/>
              <a:t>leđima</a:t>
            </a:r>
            <a:endParaRPr lang="sr-Latn-RS" sz="2400" dirty="0"/>
          </a:p>
          <a:p>
            <a:r>
              <a:rPr lang="vi-VN" sz="2400" dirty="0" smtClean="0"/>
              <a:t>akutni </a:t>
            </a:r>
            <a:r>
              <a:rPr lang="vi-VN" sz="2400" dirty="0"/>
              <a:t>poliradikuloneuritis (</a:t>
            </a:r>
            <a:r>
              <a:rPr lang="vi-VN" sz="2400" dirty="0" smtClean="0"/>
              <a:t>Guillain-Barre</a:t>
            </a:r>
            <a:r>
              <a:rPr lang="sr-Latn-RS" sz="2400" dirty="0"/>
              <a:t> </a:t>
            </a:r>
            <a:r>
              <a:rPr lang="sr-Latn-RS" sz="2400" dirty="0" smtClean="0"/>
              <a:t>sy)</a:t>
            </a:r>
          </a:p>
          <a:p>
            <a:r>
              <a:rPr lang="sr-Latn-RS" sz="2400" dirty="0" smtClean="0"/>
              <a:t>miastenička kriza</a:t>
            </a:r>
          </a:p>
          <a:p>
            <a:r>
              <a:rPr lang="vi-VN" sz="2400" dirty="0" smtClean="0"/>
              <a:t>spinalna </a:t>
            </a:r>
            <a:r>
              <a:rPr lang="vi-VN" sz="2400" dirty="0"/>
              <a:t>hitna stanja - autonomna disrefleksija, </a:t>
            </a:r>
            <a:r>
              <a:rPr lang="vi-VN" sz="2400" dirty="0" smtClean="0"/>
              <a:t>oz</a:t>
            </a:r>
            <a:r>
              <a:rPr lang="sr-Latn-RS" sz="2400" dirty="0" smtClean="0"/>
              <a:t>l</a:t>
            </a:r>
            <a:r>
              <a:rPr lang="vi-VN" sz="2400" dirty="0" smtClean="0"/>
              <a:t>ede</a:t>
            </a:r>
            <a:endParaRPr lang="sr-Latn-RS" sz="2400" dirty="0" smtClean="0"/>
          </a:p>
          <a:p>
            <a:r>
              <a:rPr lang="sr-Latn-RS" sz="2400" dirty="0" smtClean="0"/>
              <a:t>Trovanje teškim metalima</a:t>
            </a:r>
            <a:endParaRPr lang="en-US" sz="2400" dirty="0"/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3B9B0-36BE-4C4B-AA5B-09BA3CE4F101}" type="slidenum">
              <a:rPr lang="en-US" smtClean="0"/>
              <a:pPr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882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034"/>
    </mc:Choice>
    <mc:Fallback xmlns="">
      <p:transition spd="slow" advTm="12034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sr-Latn-CS" smtClean="0">
                <a:solidFill>
                  <a:srgbClr val="FF0000"/>
                </a:solidFill>
              </a:rPr>
              <a:t>stopa incidencije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23555" name="Content Placeholder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sr-Latn-CS" smtClean="0"/>
          </a:p>
          <a:p>
            <a:pPr eaLnBrk="1" hangingPunct="1"/>
            <a:endParaRPr lang="sr-Latn-CS" smtClean="0"/>
          </a:p>
          <a:p>
            <a:pPr eaLnBrk="1" hangingPunct="1"/>
            <a:endParaRPr lang="sr-Latn-CS" smtClean="0"/>
          </a:p>
          <a:p>
            <a:pPr eaLnBrk="1" hangingPunct="1"/>
            <a:endParaRPr lang="sr-Latn-CS" smtClean="0"/>
          </a:p>
          <a:p>
            <a:pPr eaLnBrk="1" hangingPunct="1"/>
            <a:r>
              <a:rPr lang="sr-Latn-CS" smtClean="0"/>
              <a:t>varira od 7 do 45 /100 000</a:t>
            </a:r>
          </a:p>
          <a:p>
            <a:pPr eaLnBrk="1" hangingPunct="1"/>
            <a:r>
              <a:rPr lang="sr-Latn-CS" smtClean="0"/>
              <a:t>u nerazvijenim i zemljama u razvoju i veća</a:t>
            </a:r>
          </a:p>
          <a:p>
            <a:pPr eaLnBrk="1" hangingPunct="1"/>
            <a:r>
              <a:rPr lang="sr-Latn-CS" smtClean="0"/>
              <a:t> specifična incidencija prema polu i uzrastu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C75673-EB97-4E79-A46D-D8A29F7CE1F5}" type="slidenum">
              <a:rPr lang="en-US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9708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064"/>
    </mc:Choice>
    <mc:Fallback xmlns="">
      <p:transition spd="slow" advTm="16064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ChangeArrowheads="1"/>
          </p:cNvSpPr>
          <p:nvPr>
            <p:ph type="title"/>
          </p:nvPr>
        </p:nvSpPr>
        <p:spPr>
          <a:xfrm>
            <a:off x="931863" y="457200"/>
            <a:ext cx="7158037" cy="879475"/>
          </a:xfrm>
        </p:spPr>
        <p:txBody>
          <a:bodyPr/>
          <a:lstStyle/>
          <a:p>
            <a:r>
              <a:rPr lang="sr-Latn-CS" dirty="0">
                <a:solidFill>
                  <a:schemeClr val="accent5">
                    <a:lumMod val="10000"/>
                  </a:schemeClr>
                </a:solidFill>
              </a:rPr>
              <a:t>Epileptični status: definicije</a:t>
            </a:r>
            <a:endParaRPr lang="en-US" dirty="0">
              <a:solidFill>
                <a:schemeClr val="accent5">
                  <a:lumMod val="10000"/>
                </a:schemeClr>
              </a:solidFill>
            </a:endParaRPr>
          </a:p>
        </p:txBody>
      </p:sp>
      <p:sp>
        <p:nvSpPr>
          <p:cNvPr id="129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73125" y="2209800"/>
            <a:ext cx="7661275" cy="3733800"/>
          </a:xfrm>
          <a:solidFill>
            <a:srgbClr val="CCFFFF"/>
          </a:solidFill>
        </p:spPr>
        <p:txBody>
          <a:bodyPr/>
          <a:lstStyle/>
          <a:p>
            <a:pPr>
              <a:lnSpc>
                <a:spcPct val="125000"/>
              </a:lnSpc>
            </a:pPr>
            <a:r>
              <a:rPr lang="sr-Latn-CS" sz="2400" i="1"/>
              <a:t>Epileptični napadi koji su toliko dugi ili se toliko često ponavljaju da čine postojano i produženo epileptično stanje (Gastaus, 1973);</a:t>
            </a:r>
            <a:br>
              <a:rPr lang="sr-Latn-CS" sz="2400" i="1"/>
            </a:br>
            <a:endParaRPr lang="sr-Latn-CS" sz="2400" i="1"/>
          </a:p>
          <a:p>
            <a:pPr>
              <a:lnSpc>
                <a:spcPct val="125000"/>
              </a:lnSpc>
            </a:pPr>
            <a:r>
              <a:rPr lang="sr-Latn-CS" sz="2400" i="1"/>
              <a:t>Jedan produženi ili serija kraćih epileptičnih napada između kojih bolesnik ne dolazi svesti u trajanju od najmanje 30min (Celesia, 1983);</a:t>
            </a:r>
            <a:endParaRPr lang="en-US" sz="2400" i="1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3B9B0-36BE-4C4B-AA5B-09BA3CE4F101}" type="slidenum">
              <a:rPr lang="en-US" smtClean="0"/>
              <a:pPr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164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6150"/>
    </mc:Choice>
    <mc:Fallback xmlns="">
      <p:transition spd="slow" advTm="26150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052" name="Picture 4" descr="Epilepticki napa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304800"/>
            <a:ext cx="1925638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0053" name="Rectangle 5"/>
          <p:cNvSpPr>
            <a:spLocks noChangeArrowheads="1"/>
          </p:cNvSpPr>
          <p:nvPr/>
        </p:nvSpPr>
        <p:spPr bwMode="auto">
          <a:xfrm>
            <a:off x="1066800" y="2743200"/>
            <a:ext cx="7010400" cy="381000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sr-Latn-CS" sz="3200" b="1">
                <a:solidFill>
                  <a:schemeClr val="bg1"/>
                </a:solidFill>
              </a:rPr>
              <a:t>					30 minuta</a:t>
            </a:r>
            <a:endParaRPr lang="en-US" sz="3200" b="1">
              <a:solidFill>
                <a:schemeClr val="bg1"/>
              </a:solidFill>
            </a:endParaRPr>
          </a:p>
        </p:txBody>
      </p:sp>
      <p:sp>
        <p:nvSpPr>
          <p:cNvPr id="130056" name="Text Box 8"/>
          <p:cNvSpPr txBox="1">
            <a:spLocks noChangeArrowheads="1"/>
          </p:cNvSpPr>
          <p:nvPr/>
        </p:nvSpPr>
        <p:spPr bwMode="auto">
          <a:xfrm>
            <a:off x="5867400" y="1919288"/>
            <a:ext cx="21050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sr-Latn-CS" sz="2800" b="1">
                <a:solidFill>
                  <a:srgbClr val="003399"/>
                </a:solidFill>
              </a:rPr>
              <a:t>Rani status</a:t>
            </a:r>
            <a:endParaRPr lang="en-US" sz="2800" b="1">
              <a:solidFill>
                <a:srgbClr val="003399"/>
              </a:solidFill>
            </a:endParaRPr>
          </a:p>
        </p:txBody>
      </p:sp>
      <p:sp>
        <p:nvSpPr>
          <p:cNvPr id="130057" name="Rectangle 9"/>
          <p:cNvSpPr>
            <a:spLocks noChangeArrowheads="1"/>
          </p:cNvSpPr>
          <p:nvPr/>
        </p:nvSpPr>
        <p:spPr bwMode="auto">
          <a:xfrm>
            <a:off x="1905000" y="3733800"/>
            <a:ext cx="2971800" cy="13716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lnSpc>
                <a:spcPct val="125000"/>
              </a:lnSpc>
              <a:buFontTx/>
              <a:buChar char="•"/>
            </a:pPr>
            <a:r>
              <a:rPr lang="sr-Latn-CS" b="1">
                <a:solidFill>
                  <a:srgbClr val="FF0000"/>
                </a:solidFill>
              </a:rPr>
              <a:t>samoodržavajuće stanje</a:t>
            </a:r>
          </a:p>
          <a:p>
            <a:pPr>
              <a:lnSpc>
                <a:spcPct val="125000"/>
              </a:lnSpc>
              <a:buFontTx/>
              <a:buChar char="•"/>
            </a:pPr>
            <a:r>
              <a:rPr lang="sr-Latn-CS" b="1">
                <a:solidFill>
                  <a:srgbClr val="FF0000"/>
                </a:solidFill>
              </a:rPr>
              <a:t>oštećenje neurona</a:t>
            </a:r>
          </a:p>
          <a:p>
            <a:pPr>
              <a:lnSpc>
                <a:spcPct val="125000"/>
              </a:lnSpc>
              <a:buFontTx/>
              <a:buChar char="•"/>
            </a:pPr>
            <a:r>
              <a:rPr lang="sr-Latn-CS" b="1">
                <a:solidFill>
                  <a:srgbClr val="FF0000"/>
                </a:solidFill>
              </a:rPr>
              <a:t>farmakorezistencija</a:t>
            </a:r>
            <a:endParaRPr lang="en-US" b="1">
              <a:solidFill>
                <a:srgbClr val="FF0000"/>
              </a:solidFill>
            </a:endParaRPr>
          </a:p>
        </p:txBody>
      </p:sp>
      <p:sp>
        <p:nvSpPr>
          <p:cNvPr id="130059" name="AutoShape 11"/>
          <p:cNvSpPr>
            <a:spLocks noChangeArrowheads="1"/>
          </p:cNvSpPr>
          <p:nvPr/>
        </p:nvSpPr>
        <p:spPr bwMode="auto">
          <a:xfrm>
            <a:off x="3048000" y="2209800"/>
            <a:ext cx="609600" cy="1752600"/>
          </a:xfrm>
          <a:prstGeom prst="downArrow">
            <a:avLst>
              <a:gd name="adj1" fmla="val 50000"/>
              <a:gd name="adj2" fmla="val 71875"/>
            </a:avLst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130060" name="Text Box 12"/>
          <p:cNvSpPr txBox="1">
            <a:spLocks noChangeArrowheads="1"/>
          </p:cNvSpPr>
          <p:nvPr/>
        </p:nvSpPr>
        <p:spPr bwMode="auto">
          <a:xfrm>
            <a:off x="5105400" y="4191000"/>
            <a:ext cx="28765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sr-Latn-CS" sz="2800" b="1">
                <a:solidFill>
                  <a:srgbClr val="003399"/>
                </a:solidFill>
              </a:rPr>
              <a:t>Razvijeni status</a:t>
            </a:r>
            <a:endParaRPr lang="en-US" sz="2800" b="1">
              <a:solidFill>
                <a:srgbClr val="003399"/>
              </a:solidFill>
            </a:endParaRPr>
          </a:p>
        </p:txBody>
      </p:sp>
      <p:sp>
        <p:nvSpPr>
          <p:cNvPr id="130061" name="Rectangle 13"/>
          <p:cNvSpPr>
            <a:spLocks noChangeArrowheads="1"/>
          </p:cNvSpPr>
          <p:nvPr/>
        </p:nvSpPr>
        <p:spPr bwMode="auto">
          <a:xfrm>
            <a:off x="1066800" y="6019800"/>
            <a:ext cx="7010400" cy="381000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sr-Latn-CS" sz="3200" b="1">
                <a:solidFill>
                  <a:schemeClr val="bg1"/>
                </a:solidFill>
              </a:rPr>
              <a:t>		REFRAKTARNI STATUS!!!			</a:t>
            </a:r>
            <a:endParaRPr lang="en-US" sz="3200" b="1">
              <a:solidFill>
                <a:schemeClr val="bg1"/>
              </a:solidFill>
            </a:endParaRPr>
          </a:p>
        </p:txBody>
      </p:sp>
      <p:sp>
        <p:nvSpPr>
          <p:cNvPr id="130062" name="AutoShape 14"/>
          <p:cNvSpPr>
            <a:spLocks noChangeArrowheads="1"/>
          </p:cNvSpPr>
          <p:nvPr/>
        </p:nvSpPr>
        <p:spPr bwMode="auto">
          <a:xfrm>
            <a:off x="3048000" y="5029200"/>
            <a:ext cx="609600" cy="914400"/>
          </a:xfrm>
          <a:prstGeom prst="downArrow">
            <a:avLst>
              <a:gd name="adj1" fmla="val 50000"/>
              <a:gd name="adj2" fmla="val 37500"/>
            </a:avLst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3B9B0-36BE-4C4B-AA5B-09BA3CE4F101}" type="slidenum">
              <a:rPr lang="en-US" smtClean="0"/>
              <a:pPr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3356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037"/>
    </mc:Choice>
    <mc:Fallback xmlns="">
      <p:transition spd="slow" advTm="17037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533400"/>
            <a:ext cx="8001000" cy="1412875"/>
          </a:xfrm>
        </p:spPr>
        <p:txBody>
          <a:bodyPr/>
          <a:lstStyle/>
          <a:p>
            <a:pPr>
              <a:lnSpc>
                <a:spcPct val="115000"/>
              </a:lnSpc>
            </a:pPr>
            <a:r>
              <a:rPr lang="sr-Latn-CS" sz="3200" dirty="0">
                <a:solidFill>
                  <a:schemeClr val="accent5">
                    <a:lumMod val="10000"/>
                  </a:schemeClr>
                </a:solidFill>
              </a:rPr>
              <a:t>Epileptični status</a:t>
            </a:r>
            <a:r>
              <a:rPr lang="sr-Latn-CS" sz="3200" dirty="0" smtClean="0">
                <a:solidFill>
                  <a:schemeClr val="accent5">
                    <a:lumMod val="10000"/>
                  </a:schemeClr>
                </a:solidFill>
              </a:rPr>
              <a:t>:</a:t>
            </a:r>
            <a:br>
              <a:rPr lang="sr-Latn-CS" sz="3200" dirty="0" smtClean="0">
                <a:solidFill>
                  <a:schemeClr val="accent5">
                    <a:lumMod val="10000"/>
                  </a:schemeClr>
                </a:solidFill>
              </a:rPr>
            </a:br>
            <a:r>
              <a:rPr lang="sr-Latn-CS" sz="3200" dirty="0" smtClean="0">
                <a:solidFill>
                  <a:schemeClr val="accent5">
                    <a:lumMod val="10000"/>
                  </a:schemeClr>
                </a:solidFill>
              </a:rPr>
              <a:t> </a:t>
            </a:r>
            <a:r>
              <a:rPr lang="sr-Latn-CS" sz="3200" dirty="0">
                <a:solidFill>
                  <a:schemeClr val="accent5">
                    <a:lumMod val="10000"/>
                  </a:schemeClr>
                </a:solidFill>
              </a:rPr>
              <a:t>operacionalizovana de</a:t>
            </a:r>
            <a:r>
              <a:rPr lang="en-US" sz="3200" dirty="0" err="1" smtClean="0">
                <a:solidFill>
                  <a:schemeClr val="accent5">
                    <a:lumMod val="10000"/>
                  </a:schemeClr>
                </a:solidFill>
              </a:rPr>
              <a:t>finicij</a:t>
            </a:r>
            <a:r>
              <a:rPr lang="sr-Latn-RS" sz="3200" dirty="0" smtClean="0">
                <a:solidFill>
                  <a:schemeClr val="accent5">
                    <a:lumMod val="10000"/>
                  </a:schemeClr>
                </a:solidFill>
              </a:rPr>
              <a:t>a</a:t>
            </a:r>
            <a:r>
              <a:rPr lang="sr-Latn-CS" sz="3200" dirty="0" smtClean="0"/>
              <a:t>a</a:t>
            </a:r>
            <a:endParaRPr lang="en-US" sz="3200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2209800"/>
            <a:ext cx="7661275" cy="3581400"/>
          </a:xfrm>
          <a:solidFill>
            <a:srgbClr val="CCFFFF"/>
          </a:solidFill>
        </p:spPr>
        <p:txBody>
          <a:bodyPr/>
          <a:lstStyle/>
          <a:p>
            <a:pPr>
              <a:lnSpc>
                <a:spcPct val="115000"/>
              </a:lnSpc>
            </a:pPr>
            <a:r>
              <a:rPr lang="sr-Latn-CS" sz="2000" dirty="0"/>
              <a:t>Kliničke manifestacije GTK napada traju od 52,9 do 62,2sek;</a:t>
            </a:r>
          </a:p>
          <a:p>
            <a:pPr>
              <a:lnSpc>
                <a:spcPct val="115000"/>
              </a:lnSpc>
            </a:pPr>
            <a:r>
              <a:rPr lang="sr-Latn-CS" sz="2000" dirty="0"/>
              <a:t>EEG pražnjenja GTK napada traju prosečno 59,9sek;</a:t>
            </a:r>
          </a:p>
          <a:p>
            <a:pPr>
              <a:lnSpc>
                <a:spcPct val="115000"/>
              </a:lnSpc>
            </a:pPr>
            <a:r>
              <a:rPr lang="sr-Latn-CS" sz="2000" dirty="0"/>
              <a:t>Nijedan izolovani GTK napad ne traje duže od 2min;</a:t>
            </a:r>
          </a:p>
          <a:p>
            <a:pPr>
              <a:lnSpc>
                <a:spcPct val="125000"/>
              </a:lnSpc>
            </a:pPr>
            <a:r>
              <a:rPr lang="sr-Latn-CS" i="1" dirty="0"/>
              <a:t>ukoliko GTK napad ne prestane tokom perioda od 2-5min odmah započeti lečenje statusa;</a:t>
            </a:r>
            <a:endParaRPr lang="sr-Latn-CS" sz="2800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3B9B0-36BE-4C4B-AA5B-09BA3CE4F101}" type="slidenum">
              <a:rPr lang="en-US" smtClean="0"/>
              <a:pPr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364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3222"/>
    </mc:Choice>
    <mc:Fallback xmlns="">
      <p:transition spd="slow" advTm="43222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5" name="Rectangle 3"/>
          <p:cNvSpPr>
            <a:spLocks noChangeArrowheads="1"/>
          </p:cNvSpPr>
          <p:nvPr/>
        </p:nvSpPr>
        <p:spPr bwMode="auto">
          <a:xfrm>
            <a:off x="1066800" y="3200400"/>
            <a:ext cx="7010400" cy="381000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sr-Latn-CS" sz="3200" b="1">
                <a:solidFill>
                  <a:schemeClr val="bg1"/>
                </a:solidFill>
              </a:rPr>
              <a:t>					30 minuta</a:t>
            </a:r>
            <a:endParaRPr lang="en-US" sz="3200" b="1">
              <a:solidFill>
                <a:schemeClr val="bg1"/>
              </a:solidFill>
            </a:endParaRPr>
          </a:p>
        </p:txBody>
      </p:sp>
      <p:sp>
        <p:nvSpPr>
          <p:cNvPr id="131076" name="Text Box 4"/>
          <p:cNvSpPr txBox="1">
            <a:spLocks noChangeArrowheads="1"/>
          </p:cNvSpPr>
          <p:nvPr/>
        </p:nvSpPr>
        <p:spPr bwMode="auto">
          <a:xfrm>
            <a:off x="5867400" y="2438400"/>
            <a:ext cx="21050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sr-Latn-CS" sz="2800" b="1">
                <a:solidFill>
                  <a:srgbClr val="003399"/>
                </a:solidFill>
              </a:rPr>
              <a:t>Rani status</a:t>
            </a:r>
            <a:endParaRPr lang="en-US" sz="2800" b="1">
              <a:solidFill>
                <a:srgbClr val="003399"/>
              </a:solidFill>
            </a:endParaRPr>
          </a:p>
        </p:txBody>
      </p:sp>
      <p:sp>
        <p:nvSpPr>
          <p:cNvPr id="131077" name="Rectangle 5"/>
          <p:cNvSpPr>
            <a:spLocks noChangeArrowheads="1"/>
          </p:cNvSpPr>
          <p:nvPr/>
        </p:nvSpPr>
        <p:spPr bwMode="auto">
          <a:xfrm>
            <a:off x="1905000" y="4038600"/>
            <a:ext cx="2971800" cy="13716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lnSpc>
                <a:spcPct val="125000"/>
              </a:lnSpc>
              <a:buFontTx/>
              <a:buChar char="•"/>
            </a:pPr>
            <a:r>
              <a:rPr lang="sr-Latn-CS" b="1">
                <a:solidFill>
                  <a:srgbClr val="FF0000"/>
                </a:solidFill>
              </a:rPr>
              <a:t>samoodržavajuće stanje</a:t>
            </a:r>
          </a:p>
          <a:p>
            <a:pPr>
              <a:lnSpc>
                <a:spcPct val="125000"/>
              </a:lnSpc>
              <a:buFontTx/>
              <a:buChar char="•"/>
            </a:pPr>
            <a:r>
              <a:rPr lang="sr-Latn-CS" b="1">
                <a:solidFill>
                  <a:srgbClr val="FF0000"/>
                </a:solidFill>
              </a:rPr>
              <a:t>oštećenje neurona</a:t>
            </a:r>
          </a:p>
          <a:p>
            <a:pPr>
              <a:lnSpc>
                <a:spcPct val="125000"/>
              </a:lnSpc>
              <a:buFontTx/>
              <a:buChar char="•"/>
            </a:pPr>
            <a:r>
              <a:rPr lang="sr-Latn-CS" b="1">
                <a:solidFill>
                  <a:srgbClr val="FF0000"/>
                </a:solidFill>
              </a:rPr>
              <a:t>farmakorezistencija</a:t>
            </a:r>
            <a:endParaRPr lang="en-US" b="1">
              <a:solidFill>
                <a:srgbClr val="FF0000"/>
              </a:solidFill>
            </a:endParaRPr>
          </a:p>
        </p:txBody>
      </p:sp>
      <p:sp>
        <p:nvSpPr>
          <p:cNvPr id="131078" name="AutoShape 6"/>
          <p:cNvSpPr>
            <a:spLocks noChangeArrowheads="1"/>
          </p:cNvSpPr>
          <p:nvPr/>
        </p:nvSpPr>
        <p:spPr bwMode="auto">
          <a:xfrm>
            <a:off x="3048000" y="2819400"/>
            <a:ext cx="609600" cy="1447800"/>
          </a:xfrm>
          <a:prstGeom prst="downArrow">
            <a:avLst>
              <a:gd name="adj1" fmla="val 50000"/>
              <a:gd name="adj2" fmla="val 59375"/>
            </a:avLst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131079" name="Text Box 7"/>
          <p:cNvSpPr txBox="1">
            <a:spLocks noChangeArrowheads="1"/>
          </p:cNvSpPr>
          <p:nvPr/>
        </p:nvSpPr>
        <p:spPr bwMode="auto">
          <a:xfrm>
            <a:off x="5105400" y="4510088"/>
            <a:ext cx="28765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sr-Latn-CS" sz="2800" b="1">
                <a:solidFill>
                  <a:srgbClr val="003399"/>
                </a:solidFill>
              </a:rPr>
              <a:t>Razvijeni status</a:t>
            </a:r>
            <a:endParaRPr lang="en-US" sz="2800" b="1">
              <a:solidFill>
                <a:srgbClr val="003399"/>
              </a:solidFill>
            </a:endParaRPr>
          </a:p>
        </p:txBody>
      </p:sp>
      <p:sp>
        <p:nvSpPr>
          <p:cNvPr id="131080" name="Rectangle 8"/>
          <p:cNvSpPr>
            <a:spLocks noChangeArrowheads="1"/>
          </p:cNvSpPr>
          <p:nvPr/>
        </p:nvSpPr>
        <p:spPr bwMode="auto">
          <a:xfrm>
            <a:off x="1066800" y="6172200"/>
            <a:ext cx="7010400" cy="381000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sr-Latn-CS" sz="3200" b="1">
                <a:solidFill>
                  <a:schemeClr val="bg1"/>
                </a:solidFill>
              </a:rPr>
              <a:t>		REFRAKTARNI STATUS!!!			</a:t>
            </a:r>
            <a:endParaRPr lang="en-US" sz="3200" b="1">
              <a:solidFill>
                <a:schemeClr val="bg1"/>
              </a:solidFill>
            </a:endParaRPr>
          </a:p>
        </p:txBody>
      </p:sp>
      <p:sp>
        <p:nvSpPr>
          <p:cNvPr id="131081" name="AutoShape 9"/>
          <p:cNvSpPr>
            <a:spLocks noChangeArrowheads="1"/>
          </p:cNvSpPr>
          <p:nvPr/>
        </p:nvSpPr>
        <p:spPr bwMode="auto">
          <a:xfrm>
            <a:off x="3048000" y="5257800"/>
            <a:ext cx="609600" cy="914400"/>
          </a:xfrm>
          <a:prstGeom prst="downArrow">
            <a:avLst>
              <a:gd name="adj1" fmla="val 50000"/>
              <a:gd name="adj2" fmla="val 37500"/>
            </a:avLst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131082" name="Text Box 10"/>
          <p:cNvSpPr txBox="1">
            <a:spLocks noChangeArrowheads="1"/>
          </p:cNvSpPr>
          <p:nvPr/>
        </p:nvSpPr>
        <p:spPr bwMode="auto">
          <a:xfrm>
            <a:off x="5480050" y="1233488"/>
            <a:ext cx="2520950" cy="5191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sr-Latn-CS" sz="2800" b="1">
                <a:solidFill>
                  <a:srgbClr val="003399"/>
                </a:solidFill>
              </a:rPr>
              <a:t>Preteći status</a:t>
            </a:r>
            <a:endParaRPr lang="en-US" sz="2800" b="1">
              <a:solidFill>
                <a:srgbClr val="003399"/>
              </a:solidFill>
            </a:endParaRPr>
          </a:p>
        </p:txBody>
      </p:sp>
      <p:sp>
        <p:nvSpPr>
          <p:cNvPr id="131083" name="Text Box 11"/>
          <p:cNvSpPr txBox="1">
            <a:spLocks noChangeArrowheads="1"/>
          </p:cNvSpPr>
          <p:nvPr/>
        </p:nvSpPr>
        <p:spPr bwMode="auto">
          <a:xfrm>
            <a:off x="5105400" y="152400"/>
            <a:ext cx="2854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sr-Latn-CS" sz="2800" b="1">
                <a:solidFill>
                  <a:srgbClr val="003399"/>
                </a:solidFill>
              </a:rPr>
              <a:t>Izolovani napad</a:t>
            </a:r>
            <a:endParaRPr lang="en-US" sz="2800" b="1">
              <a:solidFill>
                <a:srgbClr val="003399"/>
              </a:solidFill>
            </a:endParaRPr>
          </a:p>
        </p:txBody>
      </p:sp>
      <p:sp>
        <p:nvSpPr>
          <p:cNvPr id="131084" name="Rectangle 12"/>
          <p:cNvSpPr>
            <a:spLocks noChangeArrowheads="1"/>
          </p:cNvSpPr>
          <p:nvPr/>
        </p:nvSpPr>
        <p:spPr bwMode="auto">
          <a:xfrm>
            <a:off x="1066800" y="1905000"/>
            <a:ext cx="7010400" cy="381000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sr-Latn-CS" sz="3200" b="1">
                <a:solidFill>
                  <a:schemeClr val="bg1"/>
                </a:solidFill>
              </a:rPr>
              <a:t>					5 minuta</a:t>
            </a:r>
            <a:endParaRPr lang="en-US" sz="3200" b="1">
              <a:solidFill>
                <a:schemeClr val="bg1"/>
              </a:solidFill>
            </a:endParaRPr>
          </a:p>
        </p:txBody>
      </p:sp>
      <p:sp>
        <p:nvSpPr>
          <p:cNvPr id="131085" name="Rectangle 13"/>
          <p:cNvSpPr>
            <a:spLocks noChangeArrowheads="1"/>
          </p:cNvSpPr>
          <p:nvPr/>
        </p:nvSpPr>
        <p:spPr bwMode="auto">
          <a:xfrm>
            <a:off x="1066800" y="838200"/>
            <a:ext cx="7010400" cy="381000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sr-Latn-CS" sz="3200" b="1">
                <a:solidFill>
                  <a:schemeClr val="bg1"/>
                </a:solidFill>
              </a:rPr>
              <a:t>					2 minuta</a:t>
            </a:r>
            <a:endParaRPr lang="en-US" sz="3200" b="1">
              <a:solidFill>
                <a:schemeClr val="bg1"/>
              </a:solidFill>
            </a:endParaRPr>
          </a:p>
        </p:txBody>
      </p:sp>
      <p:pic>
        <p:nvPicPr>
          <p:cNvPr id="131086" name="Picture 14" descr="Epilepticki napa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304800"/>
            <a:ext cx="1925638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1087" name="Line 15"/>
          <p:cNvSpPr>
            <a:spLocks noChangeShapeType="1"/>
          </p:cNvSpPr>
          <p:nvPr/>
        </p:nvSpPr>
        <p:spPr bwMode="auto">
          <a:xfrm flipH="1">
            <a:off x="4419600" y="457200"/>
            <a:ext cx="609600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1088" name="AutoShape 16"/>
          <p:cNvSpPr>
            <a:spLocks noChangeArrowheads="1"/>
          </p:cNvSpPr>
          <p:nvPr/>
        </p:nvSpPr>
        <p:spPr bwMode="auto">
          <a:xfrm>
            <a:off x="8077200" y="1905000"/>
            <a:ext cx="990600" cy="4648200"/>
          </a:xfrm>
          <a:prstGeom prst="downArrow">
            <a:avLst>
              <a:gd name="adj1" fmla="val 50000"/>
              <a:gd name="adj2" fmla="val 117308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pPr algn="ctr"/>
            <a:r>
              <a:rPr lang="sr-Latn-CS" b="1">
                <a:solidFill>
                  <a:schemeClr val="bg1"/>
                </a:solidFill>
              </a:rPr>
              <a:t>PRIMENA ANTISTATUSNIH LEKOVA</a:t>
            </a:r>
            <a:endParaRPr lang="en-US" b="1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3B9B0-36BE-4C4B-AA5B-09BA3CE4F101}" type="slidenum">
              <a:rPr lang="en-US" smtClean="0"/>
              <a:pPr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705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4236"/>
    </mc:Choice>
    <mc:Fallback xmlns="">
      <p:transition spd="slow" advTm="34236"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100" name="Rectangle 4"/>
          <p:cNvSpPr>
            <a:spLocks noGrp="1" noChangeArrowheads="1"/>
          </p:cNvSpPr>
          <p:nvPr>
            <p:ph type="title"/>
          </p:nvPr>
        </p:nvSpPr>
        <p:spPr>
          <a:xfrm>
            <a:off x="1071563" y="720725"/>
            <a:ext cx="7158037" cy="1412875"/>
          </a:xfrm>
        </p:spPr>
        <p:txBody>
          <a:bodyPr/>
          <a:lstStyle/>
          <a:p>
            <a:pPr>
              <a:lnSpc>
                <a:spcPct val="125000"/>
              </a:lnSpc>
            </a:pPr>
            <a:r>
              <a:rPr lang="sr-Latn-CS" dirty="0">
                <a:solidFill>
                  <a:schemeClr val="accent5">
                    <a:lumMod val="10000"/>
                  </a:schemeClr>
                </a:solidFill>
              </a:rPr>
              <a:t>Osnovni principi lečenja epileptičnog statusa</a:t>
            </a:r>
            <a:endParaRPr lang="en-US" dirty="0">
              <a:solidFill>
                <a:schemeClr val="accent5">
                  <a:lumMod val="10000"/>
                </a:schemeClr>
              </a:solidFill>
            </a:endParaRPr>
          </a:p>
        </p:txBody>
      </p:sp>
      <p:sp>
        <p:nvSpPr>
          <p:cNvPr id="13210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873125" y="2286000"/>
            <a:ext cx="7661275" cy="3581400"/>
          </a:xfrm>
          <a:solidFill>
            <a:srgbClr val="CCFFFF"/>
          </a:solidFill>
        </p:spPr>
        <p:txBody>
          <a:bodyPr/>
          <a:lstStyle/>
          <a:p>
            <a:pPr>
              <a:lnSpc>
                <a:spcPct val="125000"/>
              </a:lnSpc>
            </a:pPr>
            <a:r>
              <a:rPr lang="sr-Latn-CS" sz="2400" dirty="0"/>
              <a:t>neodložna intravenska primena antistatusnih lekova </a:t>
            </a:r>
            <a:r>
              <a:rPr lang="sr-Latn-CS" sz="2400" i="1" dirty="0"/>
              <a:t>("time is brain")</a:t>
            </a:r>
            <a:r>
              <a:rPr lang="sr-Latn-CS" sz="2400" dirty="0"/>
              <a:t>;</a:t>
            </a:r>
          </a:p>
          <a:p>
            <a:pPr>
              <a:lnSpc>
                <a:spcPct val="125000"/>
              </a:lnSpc>
            </a:pPr>
            <a:r>
              <a:rPr lang="sr-Latn-CS" sz="2400" dirty="0"/>
              <a:t>očuvanje homeostaze primenom mera za održanje vitalnih funkcija </a:t>
            </a:r>
            <a:r>
              <a:rPr lang="sr-Latn-CS" sz="2400" i="1" dirty="0"/>
              <a:t>(esencijalno za prevenciju oštećenja neurona)</a:t>
            </a:r>
            <a:r>
              <a:rPr lang="sr-Latn-CS" sz="2400" dirty="0"/>
              <a:t>;</a:t>
            </a:r>
          </a:p>
          <a:p>
            <a:pPr>
              <a:lnSpc>
                <a:spcPct val="125000"/>
              </a:lnSpc>
            </a:pPr>
            <a:r>
              <a:rPr lang="sr-Latn-CS" sz="2400" dirty="0"/>
              <a:t>sprovođenje dijagnostičkog postupka </a:t>
            </a:r>
            <a:r>
              <a:rPr lang="sr-Latn-CS" sz="2400" i="1" dirty="0"/>
              <a:t>(ne sme da uspori ili odloži primenu antistatusnih lekova)</a:t>
            </a:r>
            <a:r>
              <a:rPr lang="sr-Latn-CS" sz="2400" dirty="0"/>
              <a:t>;</a:t>
            </a:r>
          </a:p>
          <a:p>
            <a:pPr>
              <a:lnSpc>
                <a:spcPct val="125000"/>
              </a:lnSpc>
            </a:pPr>
            <a:endParaRPr lang="sr-Latn-CS" sz="2400" dirty="0"/>
          </a:p>
          <a:p>
            <a:pPr>
              <a:lnSpc>
                <a:spcPct val="125000"/>
              </a:lnSpc>
            </a:pP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3B9B0-36BE-4C4B-AA5B-09BA3CE4F101}" type="slidenum">
              <a:rPr lang="en-US" smtClean="0"/>
              <a:pPr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7170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9005"/>
    </mc:Choice>
    <mc:Fallback xmlns="">
      <p:transition spd="slow" advTm="29005"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071563" y="720725"/>
            <a:ext cx="7158037" cy="1412875"/>
          </a:xfrm>
        </p:spPr>
        <p:txBody>
          <a:bodyPr/>
          <a:lstStyle/>
          <a:p>
            <a:pPr>
              <a:lnSpc>
                <a:spcPct val="125000"/>
              </a:lnSpc>
            </a:pPr>
            <a:r>
              <a:rPr lang="sr-Latn-CS" dirty="0">
                <a:solidFill>
                  <a:schemeClr val="accent5">
                    <a:lumMod val="10000"/>
                  </a:schemeClr>
                </a:solidFill>
              </a:rPr>
              <a:t>Osnovni ciljevi lečenja epileptičnog statusa</a:t>
            </a:r>
            <a:endParaRPr lang="en-US" dirty="0">
              <a:solidFill>
                <a:schemeClr val="accent5">
                  <a:lumMod val="10000"/>
                </a:schemeClr>
              </a:solidFill>
            </a:endParaRPr>
          </a:p>
        </p:txBody>
      </p:sp>
      <p:sp>
        <p:nvSpPr>
          <p:cNvPr id="135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73125" y="2514600"/>
            <a:ext cx="7661275" cy="3657600"/>
          </a:xfrm>
          <a:solidFill>
            <a:srgbClr val="CCFFFF"/>
          </a:solidFill>
        </p:spPr>
        <p:txBody>
          <a:bodyPr/>
          <a:lstStyle/>
          <a:p>
            <a:pPr>
              <a:lnSpc>
                <a:spcPct val="125000"/>
              </a:lnSpc>
            </a:pPr>
            <a:r>
              <a:rPr lang="sr-Latn-CS" b="1">
                <a:solidFill>
                  <a:srgbClr val="FF0000"/>
                </a:solidFill>
              </a:rPr>
              <a:t>PREKID STATUSA!</a:t>
            </a:r>
          </a:p>
          <a:p>
            <a:pPr>
              <a:lnSpc>
                <a:spcPct val="125000"/>
              </a:lnSpc>
            </a:pPr>
            <a:r>
              <a:rPr lang="sr-Latn-CS" sz="2800" b="1"/>
              <a:t>sprečavanje recidiva napada;</a:t>
            </a:r>
          </a:p>
          <a:p>
            <a:pPr>
              <a:lnSpc>
                <a:spcPct val="125000"/>
              </a:lnSpc>
            </a:pPr>
            <a:r>
              <a:rPr lang="sr-Latn-CS" sz="2800" b="1"/>
              <a:t>uklanjanje provokacionih faktora;</a:t>
            </a:r>
          </a:p>
          <a:p>
            <a:pPr>
              <a:lnSpc>
                <a:spcPct val="125000"/>
              </a:lnSpc>
            </a:pPr>
            <a:r>
              <a:rPr lang="sr-Latn-CS" sz="2800" b="1"/>
              <a:t>lečenje osnovne bolesti;</a:t>
            </a:r>
          </a:p>
          <a:p>
            <a:pPr>
              <a:lnSpc>
                <a:spcPct val="125000"/>
              </a:lnSpc>
            </a:pPr>
            <a:r>
              <a:rPr lang="sr-Latn-CS" sz="2800" b="1"/>
              <a:t>lečenje komplikacija (statusa, lekova, kome...);</a:t>
            </a:r>
          </a:p>
          <a:p>
            <a:pPr>
              <a:lnSpc>
                <a:spcPct val="125000"/>
              </a:lnSpc>
            </a:pPr>
            <a:endParaRPr lang="en-US" sz="2800" b="1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3B9B0-36BE-4C4B-AA5B-09BA3CE4F101}" type="slidenum">
              <a:rPr lang="en-US" smtClean="0"/>
              <a:pPr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118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072"/>
    </mc:Choice>
    <mc:Fallback xmlns="">
      <p:transition spd="slow" advTm="15072"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23" name="Object 7"/>
          <p:cNvGraphicFramePr>
            <a:graphicFrameLocks noChangeAspect="1"/>
          </p:cNvGraphicFramePr>
          <p:nvPr/>
        </p:nvGraphicFramePr>
        <p:xfrm>
          <a:off x="685800" y="2312988"/>
          <a:ext cx="7848600" cy="3478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12" name="Bitmap Image" r:id="rId3" imgW="6533333" imgH="2895238" progId="Paint.Picture">
                  <p:embed/>
                </p:oleObj>
              </mc:Choice>
              <mc:Fallback>
                <p:oleObj name="Bitmap Image" r:id="rId3" imgW="6533333" imgH="2895238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2312988"/>
                        <a:ext cx="7848600" cy="3478212"/>
                      </a:xfrm>
                      <a:prstGeom prst="rect">
                        <a:avLst/>
                      </a:prstGeom>
                      <a:noFill/>
                      <a:ln w="38100" cap="sq">
                        <a:solidFill>
                          <a:schemeClr val="accent1"/>
                        </a:solidFill>
                        <a:miter lim="800000"/>
                        <a:headEnd type="none" w="sm" len="sm"/>
                        <a:tailEnd type="none" w="sm" len="sm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4" name="Rectangle 8"/>
          <p:cNvSpPr>
            <a:spLocks noChangeArrowheads="1"/>
          </p:cNvSpPr>
          <p:nvPr/>
        </p:nvSpPr>
        <p:spPr bwMode="auto">
          <a:xfrm>
            <a:off x="685800" y="7620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fol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lnSpc>
                <a:spcPct val="125000"/>
              </a:lnSpc>
            </a:pPr>
            <a:r>
              <a:rPr lang="en-US" sz="2800"/>
              <a:t>P</a:t>
            </a:r>
            <a:r>
              <a:rPr lang="sr-Latn-CS" sz="2800"/>
              <a:t>oređenje efikasnosti 4 terapijske opcije za generalizovani konvulzivni status</a:t>
            </a:r>
            <a:endParaRPr lang="en-US" sz="28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3B9B0-36BE-4C4B-AA5B-09BA3CE4F101}" type="slidenum">
              <a:rPr lang="en-US" smtClean="0"/>
              <a:pPr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636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487"/>
    </mc:Choice>
    <mc:Fallback xmlns="">
      <p:transition spd="slow" advTm="17487"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042" name="Picture 2" descr="SPO05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104900"/>
            <a:ext cx="3810000" cy="148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7044" name="Rectangle 4"/>
          <p:cNvSpPr>
            <a:spLocks noGrp="1" noChangeArrowheads="1"/>
          </p:cNvSpPr>
          <p:nvPr>
            <p:ph type="title"/>
          </p:nvPr>
        </p:nvSpPr>
        <p:spPr>
          <a:xfrm>
            <a:off x="990600" y="92075"/>
            <a:ext cx="7543800" cy="1431925"/>
          </a:xfrm>
          <a:noFill/>
          <a:ln/>
        </p:spPr>
        <p:txBody>
          <a:bodyPr anchor="ctr"/>
          <a:lstStyle/>
          <a:p>
            <a:pPr>
              <a:lnSpc>
                <a:spcPct val="125000"/>
              </a:lnSpc>
            </a:pPr>
            <a:r>
              <a:rPr lang="sr-Latn-CS" sz="2800">
                <a:solidFill>
                  <a:schemeClr val="tx1"/>
                </a:solidFill>
              </a:rPr>
              <a:t>Rezime: prednosti lorazepama u inicijalnom lečenju statusa</a:t>
            </a:r>
            <a:endParaRPr lang="en-US" sz="3600">
              <a:solidFill>
                <a:schemeClr val="tx1"/>
              </a:solidFill>
            </a:endParaRPr>
          </a:p>
        </p:txBody>
      </p:sp>
      <p:sp>
        <p:nvSpPr>
          <p:cNvPr id="8704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7200" y="2667000"/>
            <a:ext cx="8229600" cy="3886200"/>
          </a:xfrm>
          <a:solidFill>
            <a:srgbClr val="CCFFFF"/>
          </a:solidFill>
        </p:spPr>
        <p:txBody>
          <a:bodyPr/>
          <a:lstStyle/>
          <a:p>
            <a:pPr marL="609600" indent="-609600">
              <a:lnSpc>
                <a:spcPct val="115000"/>
              </a:lnSpc>
            </a:pPr>
            <a:r>
              <a:rPr lang="sr-Latn-CS" sz="2800"/>
              <a:t>B</a:t>
            </a:r>
            <a:r>
              <a:rPr lang="en-US" sz="2800"/>
              <a:t>olja farmakokinetika od diazepama</a:t>
            </a:r>
            <a:r>
              <a:rPr lang="sr-Latn-CS" sz="2800"/>
              <a:t>;</a:t>
            </a:r>
            <a:endParaRPr lang="en-US" sz="2800"/>
          </a:p>
          <a:p>
            <a:pPr marL="609600" indent="-609600">
              <a:lnSpc>
                <a:spcPct val="115000"/>
              </a:lnSpc>
            </a:pPr>
            <a:r>
              <a:rPr lang="sr-Latn-CS" sz="2800"/>
              <a:t>R</a:t>
            </a:r>
            <a:r>
              <a:rPr lang="en-US" sz="2800"/>
              <a:t>eđe izaziva respiratornu depresiju od midazolama</a:t>
            </a:r>
            <a:r>
              <a:rPr lang="sr-Latn-CS" sz="2800"/>
              <a:t>;</a:t>
            </a:r>
            <a:endParaRPr lang="en-US" sz="2800"/>
          </a:p>
          <a:p>
            <a:pPr marL="609600" indent="-609600">
              <a:lnSpc>
                <a:spcPct val="115000"/>
              </a:lnSpc>
            </a:pPr>
            <a:r>
              <a:rPr lang="sr-Latn-CS" sz="2800"/>
              <a:t>E</a:t>
            </a:r>
            <a:r>
              <a:rPr lang="en-US" sz="2800"/>
              <a:t>fikasniji je od fenitoina</a:t>
            </a:r>
            <a:r>
              <a:rPr lang="sr-Latn-CS" sz="2800"/>
              <a:t>;</a:t>
            </a:r>
            <a:endParaRPr lang="en-US" sz="2800"/>
          </a:p>
          <a:p>
            <a:pPr marL="609600" indent="-609600">
              <a:lnSpc>
                <a:spcPct val="115000"/>
              </a:lnSpc>
            </a:pPr>
            <a:r>
              <a:rPr lang="sr-Latn-CS" sz="2800"/>
              <a:t>P</a:t>
            </a:r>
            <a:r>
              <a:rPr lang="en-US" sz="2800"/>
              <a:t>odjednako je efikasan kao i fenobarbiton</a:t>
            </a:r>
            <a:r>
              <a:rPr lang="sr-Latn-CS" sz="2800"/>
              <a:t>;</a:t>
            </a:r>
            <a:endParaRPr lang="en-US" sz="2800"/>
          </a:p>
          <a:p>
            <a:pPr marL="609600" indent="-609600">
              <a:lnSpc>
                <a:spcPct val="115000"/>
              </a:lnSpc>
            </a:pPr>
            <a:r>
              <a:rPr lang="sr-Latn-CS" sz="2800"/>
              <a:t>M</a:t>
            </a:r>
            <a:r>
              <a:rPr lang="en-US" sz="2800"/>
              <a:t>ože da se primeni u punoj dozi za najkraće vreme</a:t>
            </a:r>
            <a:r>
              <a:rPr lang="sr-Latn-CS" sz="2800"/>
              <a:t>;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3B9B0-36BE-4C4B-AA5B-09BA3CE4F101}" type="slidenum">
              <a:rPr lang="en-US" smtClean="0"/>
              <a:pPr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554842"/>
      </p:ext>
    </p:extLst>
  </p:cSld>
  <p:clrMapOvr>
    <a:masterClrMapping/>
  </p:clrMapOvr>
  <p:transition advClick="0" advTm="24081"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3200"/>
              <a:t>Inicijalno lečenje statusa (najčešće van urgentne ambulante)</a:t>
            </a:r>
            <a:endParaRPr lang="en-US" sz="3200"/>
          </a:p>
        </p:txBody>
      </p:sp>
      <p:sp>
        <p:nvSpPr>
          <p:cNvPr id="143366" name="AutoShape 6"/>
          <p:cNvSpPr>
            <a:spLocks noChangeArrowheads="1"/>
          </p:cNvSpPr>
          <p:nvPr/>
        </p:nvSpPr>
        <p:spPr bwMode="auto">
          <a:xfrm>
            <a:off x="762000" y="1676400"/>
            <a:ext cx="8077200" cy="914400"/>
          </a:xfrm>
          <a:prstGeom prst="rightArrow">
            <a:avLst>
              <a:gd name="adj1" fmla="val 61111"/>
              <a:gd name="adj2" fmla="val 147386"/>
            </a:avLst>
          </a:prstGeom>
          <a:gradFill rotWithShape="1">
            <a:gsLst>
              <a:gs pos="0">
                <a:srgbClr val="FF9900"/>
              </a:gs>
              <a:gs pos="100000">
                <a:srgbClr val="FF9900">
                  <a:gamma/>
                  <a:shade val="46275"/>
                  <a:invGamma/>
                </a:srgbClr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sr-Latn-CS" b="1">
                <a:solidFill>
                  <a:schemeClr val="bg1"/>
                </a:solidFill>
              </a:rPr>
              <a:t>                              </a:t>
            </a:r>
            <a:r>
              <a:rPr lang="sr-Latn-CS" b="1"/>
              <a:t>PRETEĆI STATUS</a:t>
            </a:r>
            <a:r>
              <a:rPr lang="sr-Latn-CS" b="1">
                <a:solidFill>
                  <a:schemeClr val="bg1"/>
                </a:solidFill>
              </a:rPr>
              <a:t>                                          RANI STATUS                          </a:t>
            </a:r>
            <a:endParaRPr lang="en-US" b="1">
              <a:solidFill>
                <a:schemeClr val="bg1"/>
              </a:solidFill>
            </a:endParaRPr>
          </a:p>
        </p:txBody>
      </p:sp>
      <p:sp>
        <p:nvSpPr>
          <p:cNvPr id="143368" name="Rectangle 8"/>
          <p:cNvSpPr>
            <a:spLocks noChangeArrowheads="1"/>
          </p:cNvSpPr>
          <p:nvPr/>
        </p:nvSpPr>
        <p:spPr bwMode="auto">
          <a:xfrm>
            <a:off x="762000" y="2819400"/>
            <a:ext cx="2667000" cy="29718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lnSpc>
                <a:spcPct val="125000"/>
              </a:lnSpc>
              <a:buFontTx/>
              <a:buChar char="•"/>
            </a:pPr>
            <a:r>
              <a:rPr lang="sr-Latn-CS" b="1"/>
              <a:t>lorazepam 2mg i.v. </a:t>
            </a:r>
            <a:br>
              <a:rPr lang="sr-Latn-CS" b="1"/>
            </a:br>
            <a:r>
              <a:rPr lang="sr-Latn-CS" b="1"/>
              <a:t> ponoviti 1x</a:t>
            </a:r>
            <a:br>
              <a:rPr lang="sr-Latn-CS" b="1"/>
            </a:br>
            <a:r>
              <a:rPr lang="sr-Latn-CS" b="1"/>
              <a:t/>
            </a:r>
            <a:br>
              <a:rPr lang="sr-Latn-CS" b="1"/>
            </a:br>
            <a:r>
              <a:rPr lang="sr-Latn-CS" b="1"/>
              <a:t>               ili</a:t>
            </a:r>
            <a:br>
              <a:rPr lang="sr-Latn-CS" b="1"/>
            </a:br>
            <a:endParaRPr lang="sr-Latn-CS" b="1"/>
          </a:p>
          <a:p>
            <a:pPr>
              <a:lnSpc>
                <a:spcPct val="125000"/>
              </a:lnSpc>
              <a:buFontTx/>
              <a:buChar char="•"/>
            </a:pPr>
            <a:r>
              <a:rPr lang="sr-Latn-CS" b="1"/>
              <a:t>diazepam 10mg i.v.</a:t>
            </a:r>
            <a:br>
              <a:rPr lang="sr-Latn-CS" b="1"/>
            </a:br>
            <a:r>
              <a:rPr lang="sr-Latn-CS" b="1"/>
              <a:t> ponoviti 1x</a:t>
            </a:r>
            <a:endParaRPr lang="en-US" b="1"/>
          </a:p>
        </p:txBody>
      </p:sp>
      <p:sp>
        <p:nvSpPr>
          <p:cNvPr id="143369" name="Rectangle 9"/>
          <p:cNvSpPr>
            <a:spLocks noChangeArrowheads="1"/>
          </p:cNvSpPr>
          <p:nvPr/>
        </p:nvSpPr>
        <p:spPr bwMode="auto">
          <a:xfrm>
            <a:off x="4114800" y="2819400"/>
            <a:ext cx="4572000" cy="2971800"/>
          </a:xfrm>
          <a:prstGeom prst="rect">
            <a:avLst/>
          </a:prstGeom>
          <a:solidFill>
            <a:srgbClr val="895B2D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buFontTx/>
              <a:buChar char="•"/>
            </a:pPr>
            <a:r>
              <a:rPr lang="sr-Latn-CS" b="1">
                <a:solidFill>
                  <a:schemeClr val="bg1"/>
                </a:solidFill>
              </a:rPr>
              <a:t>midazolam 5-10mg i.v., ponoviti </a:t>
            </a:r>
            <a:br>
              <a:rPr lang="sr-Latn-CS" b="1">
                <a:solidFill>
                  <a:schemeClr val="bg1"/>
                </a:solidFill>
              </a:rPr>
            </a:br>
            <a:r>
              <a:rPr lang="sr-Latn-CS" b="1">
                <a:solidFill>
                  <a:schemeClr val="bg1"/>
                </a:solidFill>
              </a:rPr>
              <a:t>posle 15min</a:t>
            </a:r>
            <a:br>
              <a:rPr lang="sr-Latn-CS" b="1">
                <a:solidFill>
                  <a:schemeClr val="bg1"/>
                </a:solidFill>
              </a:rPr>
            </a:br>
            <a:r>
              <a:rPr lang="sr-Latn-CS" b="1">
                <a:solidFill>
                  <a:schemeClr val="bg1"/>
                </a:solidFill>
              </a:rPr>
              <a:t>ili</a:t>
            </a:r>
          </a:p>
          <a:p>
            <a:pPr algn="ctr">
              <a:buFontTx/>
              <a:buChar char="•"/>
            </a:pPr>
            <a:r>
              <a:rPr lang="sr-Latn-CS" b="1">
                <a:solidFill>
                  <a:schemeClr val="bg1"/>
                </a:solidFill>
              </a:rPr>
              <a:t>midazolam u infuziji 0.05-0.4mg/kg/h</a:t>
            </a:r>
            <a:br>
              <a:rPr lang="sr-Latn-CS" b="1">
                <a:solidFill>
                  <a:schemeClr val="bg1"/>
                </a:solidFill>
              </a:rPr>
            </a:br>
            <a:r>
              <a:rPr lang="sr-Latn-CS" b="1">
                <a:solidFill>
                  <a:schemeClr val="bg1"/>
                </a:solidFill>
              </a:rPr>
              <a:t>ili</a:t>
            </a:r>
          </a:p>
          <a:p>
            <a:pPr algn="ctr">
              <a:buFontTx/>
              <a:buChar char="•"/>
            </a:pPr>
            <a:r>
              <a:rPr lang="sr-Latn-CS" b="1">
                <a:solidFill>
                  <a:schemeClr val="bg1"/>
                </a:solidFill>
              </a:rPr>
              <a:t>lorazepam u infuziji 0.1mg/kg</a:t>
            </a:r>
            <a:br>
              <a:rPr lang="sr-Latn-CS" b="1">
                <a:solidFill>
                  <a:schemeClr val="bg1"/>
                </a:solidFill>
              </a:rPr>
            </a:br>
            <a:r>
              <a:rPr lang="sr-Latn-CS" b="1">
                <a:solidFill>
                  <a:schemeClr val="bg1"/>
                </a:solidFill>
              </a:rPr>
              <a:t>ili</a:t>
            </a:r>
          </a:p>
          <a:p>
            <a:pPr algn="ctr">
              <a:buFontTx/>
              <a:buChar char="•"/>
            </a:pPr>
            <a:r>
              <a:rPr lang="sr-Latn-CS" b="1">
                <a:solidFill>
                  <a:schemeClr val="bg1"/>
                </a:solidFill>
              </a:rPr>
              <a:t>diazepam u infuziji 0.25-0.4mg/kg</a:t>
            </a:r>
            <a:endParaRPr lang="en-US" b="1">
              <a:solidFill>
                <a:schemeClr val="bg1"/>
              </a:solidFill>
            </a:endParaRPr>
          </a:p>
        </p:txBody>
      </p:sp>
      <p:sp>
        <p:nvSpPr>
          <p:cNvPr id="143372" name="Text Box 12"/>
          <p:cNvSpPr txBox="1">
            <a:spLocks noChangeArrowheads="1"/>
          </p:cNvSpPr>
          <p:nvPr/>
        </p:nvSpPr>
        <p:spPr bwMode="auto">
          <a:xfrm>
            <a:off x="746125" y="2422525"/>
            <a:ext cx="7762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sr-Latn-CS" sz="2000" b="1"/>
              <a:t>5min</a:t>
            </a:r>
            <a:endParaRPr lang="en-US" sz="2000" b="1"/>
          </a:p>
        </p:txBody>
      </p:sp>
      <p:sp>
        <p:nvSpPr>
          <p:cNvPr id="143373" name="Text Box 13"/>
          <p:cNvSpPr txBox="1">
            <a:spLocks noChangeArrowheads="1"/>
          </p:cNvSpPr>
          <p:nvPr/>
        </p:nvSpPr>
        <p:spPr bwMode="auto">
          <a:xfrm>
            <a:off x="7772400" y="2438400"/>
            <a:ext cx="9175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sr-Latn-CS" sz="2000" b="1"/>
              <a:t>30min</a:t>
            </a:r>
            <a:endParaRPr lang="en-US" sz="2000" b="1"/>
          </a:p>
        </p:txBody>
      </p:sp>
      <p:sp>
        <p:nvSpPr>
          <p:cNvPr id="143374" name="AutoShape 14"/>
          <p:cNvSpPr>
            <a:spLocks noChangeArrowheads="1"/>
          </p:cNvSpPr>
          <p:nvPr/>
        </p:nvSpPr>
        <p:spPr bwMode="auto">
          <a:xfrm>
            <a:off x="685800" y="5943600"/>
            <a:ext cx="8077200" cy="838200"/>
          </a:xfrm>
          <a:prstGeom prst="leftRightArrow">
            <a:avLst>
              <a:gd name="adj1" fmla="val 50000"/>
              <a:gd name="adj2" fmla="val 74994"/>
            </a:avLst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sr-Latn-CS" b="1"/>
              <a:t>Vazdušni putevi, vitalni znaci, intravenska linija, glukoza, EKG</a:t>
            </a:r>
            <a:endParaRPr lang="en-US" b="1"/>
          </a:p>
        </p:txBody>
      </p:sp>
      <p:grpSp>
        <p:nvGrpSpPr>
          <p:cNvPr id="143381" name="Group 21"/>
          <p:cNvGrpSpPr>
            <a:grpSpLocks/>
          </p:cNvGrpSpPr>
          <p:nvPr/>
        </p:nvGrpSpPr>
        <p:grpSpPr bwMode="auto">
          <a:xfrm>
            <a:off x="4114800" y="2819400"/>
            <a:ext cx="4572000" cy="2971800"/>
            <a:chOff x="2592" y="1776"/>
            <a:chExt cx="2880" cy="1872"/>
          </a:xfrm>
        </p:grpSpPr>
        <p:sp>
          <p:nvSpPr>
            <p:cNvPr id="143382" name="Rectangle 22"/>
            <p:cNvSpPr>
              <a:spLocks noChangeArrowheads="1"/>
            </p:cNvSpPr>
            <p:nvPr/>
          </p:nvSpPr>
          <p:spPr bwMode="auto">
            <a:xfrm>
              <a:off x="2592" y="1776"/>
              <a:ext cx="2880" cy="187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43383" name="Picture 23" descr="HEA00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92" y="1776"/>
              <a:ext cx="2880" cy="18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3B9B0-36BE-4C4B-AA5B-09BA3CE4F101}" type="slidenum">
              <a:rPr lang="en-US" smtClean="0"/>
              <a:pPr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054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8174"/>
    </mc:Choice>
    <mc:Fallback xmlns="">
      <p:transition spd="slow" advTm="58174"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071563" y="0"/>
            <a:ext cx="7158037" cy="1412875"/>
          </a:xfrm>
        </p:spPr>
        <p:txBody>
          <a:bodyPr/>
          <a:lstStyle/>
          <a:p>
            <a:r>
              <a:rPr lang="sr-Latn-CS" sz="3200"/>
              <a:t>Inicijalno lečenje statusa (najčešće van urgentne ambulante)</a:t>
            </a:r>
            <a:endParaRPr lang="en-US" sz="3200"/>
          </a:p>
        </p:txBody>
      </p:sp>
      <p:sp>
        <p:nvSpPr>
          <p:cNvPr id="147459" name="AutoShape 3"/>
          <p:cNvSpPr>
            <a:spLocks noChangeArrowheads="1"/>
          </p:cNvSpPr>
          <p:nvPr/>
        </p:nvSpPr>
        <p:spPr bwMode="auto">
          <a:xfrm>
            <a:off x="762000" y="1676400"/>
            <a:ext cx="8077200" cy="914400"/>
          </a:xfrm>
          <a:prstGeom prst="rightArrow">
            <a:avLst>
              <a:gd name="adj1" fmla="val 61111"/>
              <a:gd name="adj2" fmla="val 147386"/>
            </a:avLst>
          </a:prstGeom>
          <a:gradFill rotWithShape="1">
            <a:gsLst>
              <a:gs pos="0">
                <a:srgbClr val="FF9900"/>
              </a:gs>
              <a:gs pos="100000">
                <a:srgbClr val="FF9900">
                  <a:gamma/>
                  <a:shade val="46275"/>
                  <a:invGamma/>
                </a:srgbClr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sr-Latn-CS" b="1">
                <a:solidFill>
                  <a:schemeClr val="bg1"/>
                </a:solidFill>
              </a:rPr>
              <a:t>                              </a:t>
            </a:r>
            <a:r>
              <a:rPr lang="sr-Latn-CS" b="1"/>
              <a:t>PRETEĆI STATUS</a:t>
            </a:r>
            <a:r>
              <a:rPr lang="sr-Latn-CS" b="1">
                <a:solidFill>
                  <a:schemeClr val="bg1"/>
                </a:solidFill>
              </a:rPr>
              <a:t>                                          RANI STATUS                          </a:t>
            </a:r>
            <a:endParaRPr lang="en-US" b="1">
              <a:solidFill>
                <a:schemeClr val="bg1"/>
              </a:solidFill>
            </a:endParaRPr>
          </a:p>
        </p:txBody>
      </p:sp>
      <p:sp>
        <p:nvSpPr>
          <p:cNvPr id="147460" name="Rectangle 4"/>
          <p:cNvSpPr>
            <a:spLocks noChangeArrowheads="1"/>
          </p:cNvSpPr>
          <p:nvPr/>
        </p:nvSpPr>
        <p:spPr bwMode="auto">
          <a:xfrm>
            <a:off x="762000" y="2819400"/>
            <a:ext cx="2667000" cy="29718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lnSpc>
                <a:spcPct val="125000"/>
              </a:lnSpc>
              <a:buFontTx/>
              <a:buChar char="•"/>
            </a:pPr>
            <a:r>
              <a:rPr lang="sr-Latn-CS" b="1"/>
              <a:t>lorazepam 2mg i.v. </a:t>
            </a:r>
            <a:br>
              <a:rPr lang="sr-Latn-CS" b="1"/>
            </a:br>
            <a:r>
              <a:rPr lang="sr-Latn-CS" b="1"/>
              <a:t> ponoviti 1x</a:t>
            </a:r>
            <a:br>
              <a:rPr lang="sr-Latn-CS" b="1"/>
            </a:br>
            <a:r>
              <a:rPr lang="sr-Latn-CS" b="1"/>
              <a:t/>
            </a:r>
            <a:br>
              <a:rPr lang="sr-Latn-CS" b="1"/>
            </a:br>
            <a:r>
              <a:rPr lang="sr-Latn-CS" b="1"/>
              <a:t>               ili</a:t>
            </a:r>
            <a:br>
              <a:rPr lang="sr-Latn-CS" b="1"/>
            </a:br>
            <a:endParaRPr lang="sr-Latn-CS" b="1"/>
          </a:p>
          <a:p>
            <a:pPr>
              <a:lnSpc>
                <a:spcPct val="125000"/>
              </a:lnSpc>
              <a:buFontTx/>
              <a:buChar char="•"/>
            </a:pPr>
            <a:r>
              <a:rPr lang="sr-Latn-CS" b="1"/>
              <a:t>diazepam 10mg i.v.</a:t>
            </a:r>
            <a:br>
              <a:rPr lang="sr-Latn-CS" b="1"/>
            </a:br>
            <a:r>
              <a:rPr lang="sr-Latn-CS" b="1"/>
              <a:t> ponoviti 1x</a:t>
            </a:r>
            <a:endParaRPr lang="en-US" b="1"/>
          </a:p>
        </p:txBody>
      </p:sp>
      <p:sp>
        <p:nvSpPr>
          <p:cNvPr id="147461" name="Rectangle 5"/>
          <p:cNvSpPr>
            <a:spLocks noChangeArrowheads="1"/>
          </p:cNvSpPr>
          <p:nvPr/>
        </p:nvSpPr>
        <p:spPr bwMode="auto">
          <a:xfrm>
            <a:off x="4114800" y="2819400"/>
            <a:ext cx="4572000" cy="2971800"/>
          </a:xfrm>
          <a:prstGeom prst="rect">
            <a:avLst/>
          </a:prstGeom>
          <a:solidFill>
            <a:srgbClr val="895B2D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buFontTx/>
              <a:buChar char="•"/>
            </a:pPr>
            <a:r>
              <a:rPr lang="sr-Latn-CS" b="1">
                <a:solidFill>
                  <a:schemeClr val="bg1"/>
                </a:solidFill>
              </a:rPr>
              <a:t>midazolam 5-10mg i.v., ponoviti </a:t>
            </a:r>
            <a:br>
              <a:rPr lang="sr-Latn-CS" b="1">
                <a:solidFill>
                  <a:schemeClr val="bg1"/>
                </a:solidFill>
              </a:rPr>
            </a:br>
            <a:r>
              <a:rPr lang="sr-Latn-CS" b="1">
                <a:solidFill>
                  <a:schemeClr val="bg1"/>
                </a:solidFill>
              </a:rPr>
              <a:t>posle 15min</a:t>
            </a:r>
            <a:br>
              <a:rPr lang="sr-Latn-CS" b="1">
                <a:solidFill>
                  <a:schemeClr val="bg1"/>
                </a:solidFill>
              </a:rPr>
            </a:br>
            <a:r>
              <a:rPr lang="sr-Latn-CS" b="1">
                <a:solidFill>
                  <a:schemeClr val="bg1"/>
                </a:solidFill>
              </a:rPr>
              <a:t>ili</a:t>
            </a:r>
          </a:p>
          <a:p>
            <a:pPr algn="ctr">
              <a:buFontTx/>
              <a:buChar char="•"/>
            </a:pPr>
            <a:r>
              <a:rPr lang="sr-Latn-CS" b="1">
                <a:solidFill>
                  <a:schemeClr val="bg1"/>
                </a:solidFill>
              </a:rPr>
              <a:t>midazolam u infuziji 0.05-0.4mg/kg/h</a:t>
            </a:r>
            <a:br>
              <a:rPr lang="sr-Latn-CS" b="1">
                <a:solidFill>
                  <a:schemeClr val="bg1"/>
                </a:solidFill>
              </a:rPr>
            </a:br>
            <a:r>
              <a:rPr lang="sr-Latn-CS" b="1">
                <a:solidFill>
                  <a:schemeClr val="bg1"/>
                </a:solidFill>
              </a:rPr>
              <a:t>ili</a:t>
            </a:r>
          </a:p>
          <a:p>
            <a:pPr algn="ctr">
              <a:buFontTx/>
              <a:buChar char="•"/>
            </a:pPr>
            <a:r>
              <a:rPr lang="sr-Latn-CS" b="1">
                <a:solidFill>
                  <a:schemeClr val="bg1"/>
                </a:solidFill>
              </a:rPr>
              <a:t>lorazepam u infuziji 0.1mg/kg</a:t>
            </a:r>
            <a:br>
              <a:rPr lang="sr-Latn-CS" b="1">
                <a:solidFill>
                  <a:schemeClr val="bg1"/>
                </a:solidFill>
              </a:rPr>
            </a:br>
            <a:r>
              <a:rPr lang="sr-Latn-CS" b="1">
                <a:solidFill>
                  <a:schemeClr val="bg1"/>
                </a:solidFill>
              </a:rPr>
              <a:t>ili</a:t>
            </a:r>
          </a:p>
          <a:p>
            <a:pPr algn="ctr">
              <a:buFontTx/>
              <a:buChar char="•"/>
            </a:pPr>
            <a:r>
              <a:rPr lang="sr-Latn-CS" b="1">
                <a:solidFill>
                  <a:schemeClr val="bg1"/>
                </a:solidFill>
              </a:rPr>
              <a:t>diazepam u infuziji 0.25-0.4mg/kg</a:t>
            </a:r>
            <a:endParaRPr lang="en-US" b="1">
              <a:solidFill>
                <a:schemeClr val="bg1"/>
              </a:solidFill>
            </a:endParaRPr>
          </a:p>
        </p:txBody>
      </p:sp>
      <p:sp>
        <p:nvSpPr>
          <p:cNvPr id="147462" name="Text Box 6"/>
          <p:cNvSpPr txBox="1">
            <a:spLocks noChangeArrowheads="1"/>
          </p:cNvSpPr>
          <p:nvPr/>
        </p:nvSpPr>
        <p:spPr bwMode="auto">
          <a:xfrm>
            <a:off x="746125" y="2422525"/>
            <a:ext cx="7762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sr-Latn-CS" sz="2000" b="1"/>
              <a:t>5min</a:t>
            </a:r>
            <a:endParaRPr lang="en-US" sz="2000" b="1"/>
          </a:p>
        </p:txBody>
      </p:sp>
      <p:sp>
        <p:nvSpPr>
          <p:cNvPr id="147463" name="Text Box 7"/>
          <p:cNvSpPr txBox="1">
            <a:spLocks noChangeArrowheads="1"/>
          </p:cNvSpPr>
          <p:nvPr/>
        </p:nvSpPr>
        <p:spPr bwMode="auto">
          <a:xfrm>
            <a:off x="7772400" y="2438400"/>
            <a:ext cx="9175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sr-Latn-CS" sz="2000" b="1"/>
              <a:t>30min</a:t>
            </a:r>
            <a:endParaRPr lang="en-US" sz="2000" b="1"/>
          </a:p>
        </p:txBody>
      </p:sp>
      <p:sp>
        <p:nvSpPr>
          <p:cNvPr id="147464" name="AutoShape 8"/>
          <p:cNvSpPr>
            <a:spLocks noChangeArrowheads="1"/>
          </p:cNvSpPr>
          <p:nvPr/>
        </p:nvSpPr>
        <p:spPr bwMode="auto">
          <a:xfrm>
            <a:off x="685800" y="5943600"/>
            <a:ext cx="8077200" cy="838200"/>
          </a:xfrm>
          <a:prstGeom prst="leftRightArrow">
            <a:avLst>
              <a:gd name="adj1" fmla="val 50000"/>
              <a:gd name="adj2" fmla="val 74994"/>
            </a:avLst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sr-Latn-CS" b="1"/>
              <a:t>Vazdušni putevi, vitalni znaci, intravenska linija, glukoza, EKG</a:t>
            </a:r>
            <a:endParaRPr lang="en-US" b="1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3B9B0-36BE-4C4B-AA5B-09BA3CE4F101}" type="slidenum">
              <a:rPr lang="en-US" smtClean="0"/>
              <a:pPr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885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7124"/>
    </mc:Choice>
    <mc:Fallback xmlns="">
      <p:transition spd="slow" advTm="27124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sr-Latn-CS" dirty="0" smtClean="0">
                <a:solidFill>
                  <a:srgbClr val="FF0000"/>
                </a:solidFill>
              </a:rPr>
              <a:t>Specifična stopa prema polu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25F985-6E90-4CDB-A7A7-099ACA029276}" type="slidenum">
              <a:rPr lang="en-US"/>
              <a:pPr>
                <a:defRPr/>
              </a:pPr>
              <a:t>5</a:t>
            </a:fld>
            <a:endParaRPr lang="en-US" dirty="0"/>
          </a:p>
        </p:txBody>
      </p:sp>
      <p:graphicFrame>
        <p:nvGraphicFramePr>
          <p:cNvPr id="1026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93166936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33" name="Chart" r:id="rId4" imgW="6172214" imgH="4168152" progId="Excel.Chart.8">
                  <p:embed/>
                </p:oleObj>
              </mc:Choice>
              <mc:Fallback>
                <p:oleObj name="Chart" r:id="rId4" imgW="6172214" imgH="4168152" progId="Excel.Chart.8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1397000"/>
                        <a:ext cx="6096000" cy="4064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41543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972"/>
    </mc:Choice>
    <mc:Fallback xmlns="">
      <p:transition spd="slow" advTm="12972"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/>
              <a:t>Lečenje razvijenog statusa</a:t>
            </a:r>
            <a:endParaRPr lang="en-US"/>
          </a:p>
        </p:txBody>
      </p:sp>
      <p:sp>
        <p:nvSpPr>
          <p:cNvPr id="145413" name="AutoShape 5"/>
          <p:cNvSpPr>
            <a:spLocks noChangeArrowheads="1"/>
          </p:cNvSpPr>
          <p:nvPr/>
        </p:nvSpPr>
        <p:spPr bwMode="auto">
          <a:xfrm>
            <a:off x="762000" y="1676400"/>
            <a:ext cx="8077200" cy="914400"/>
          </a:xfrm>
          <a:prstGeom prst="rightArrow">
            <a:avLst>
              <a:gd name="adj1" fmla="val 61111"/>
              <a:gd name="adj2" fmla="val 147386"/>
            </a:avLst>
          </a:prstGeom>
          <a:gradFill rotWithShape="1">
            <a:gsLst>
              <a:gs pos="0">
                <a:srgbClr val="FFCCCC"/>
              </a:gs>
              <a:gs pos="100000">
                <a:srgbClr val="FFCCCC">
                  <a:gamma/>
                  <a:shade val="46275"/>
                  <a:invGamma/>
                </a:srgbClr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sr-Latn-CS" b="1">
                <a:solidFill>
                  <a:schemeClr val="bg1"/>
                </a:solidFill>
              </a:rPr>
              <a:t>                              </a:t>
            </a:r>
            <a:r>
              <a:rPr lang="sr-Latn-CS" b="1"/>
              <a:t>RAZVIJENI STATUS</a:t>
            </a:r>
            <a:r>
              <a:rPr lang="sr-Latn-CS" b="1">
                <a:solidFill>
                  <a:schemeClr val="bg1"/>
                </a:solidFill>
              </a:rPr>
              <a:t>                                          REFRAKTARNI STATUS                          </a:t>
            </a:r>
            <a:endParaRPr lang="en-US" b="1">
              <a:solidFill>
                <a:schemeClr val="bg1"/>
              </a:solidFill>
            </a:endParaRPr>
          </a:p>
        </p:txBody>
      </p:sp>
      <p:sp>
        <p:nvSpPr>
          <p:cNvPr id="145414" name="Rectangle 6"/>
          <p:cNvSpPr>
            <a:spLocks noChangeArrowheads="1"/>
          </p:cNvSpPr>
          <p:nvPr/>
        </p:nvSpPr>
        <p:spPr bwMode="auto">
          <a:xfrm>
            <a:off x="762000" y="2819400"/>
            <a:ext cx="1676400" cy="2971800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lnSpc>
                <a:spcPct val="125000"/>
              </a:lnSpc>
              <a:buFontTx/>
              <a:buChar char="•"/>
            </a:pPr>
            <a:r>
              <a:rPr lang="sr-Latn-CS" b="1"/>
              <a:t>fenobarbiton</a:t>
            </a:r>
            <a:br>
              <a:rPr lang="sr-Latn-CS" b="1"/>
            </a:br>
            <a:r>
              <a:rPr lang="sr-Latn-CS" b="1"/>
              <a:t> i.v. bolus</a:t>
            </a:r>
            <a:br>
              <a:rPr lang="sr-Latn-CS" b="1"/>
            </a:br>
            <a:r>
              <a:rPr lang="sr-Latn-CS" b="1"/>
              <a:t>20mg/kg, </a:t>
            </a:r>
            <a:br>
              <a:rPr lang="sr-Latn-CS" b="1"/>
            </a:br>
            <a:r>
              <a:rPr lang="sr-Latn-CS" b="1"/>
              <a:t>100mg/min;</a:t>
            </a:r>
            <a:br>
              <a:rPr lang="sr-Latn-CS" b="1"/>
            </a:br>
            <a:endParaRPr lang="sr-Latn-CS" b="1"/>
          </a:p>
          <a:p>
            <a:pPr>
              <a:lnSpc>
                <a:spcPct val="125000"/>
              </a:lnSpc>
              <a:buFontTx/>
              <a:buChar char="•"/>
            </a:pPr>
            <a:r>
              <a:rPr lang="sr-Latn-CS" b="1"/>
              <a:t>fenobarbiton </a:t>
            </a:r>
            <a:br>
              <a:rPr lang="sr-Latn-CS" b="1"/>
            </a:br>
            <a:r>
              <a:rPr lang="sr-Latn-CS" b="1"/>
              <a:t>do 30mg/kg; </a:t>
            </a:r>
            <a:endParaRPr lang="en-US" b="1"/>
          </a:p>
        </p:txBody>
      </p:sp>
      <p:sp>
        <p:nvSpPr>
          <p:cNvPr id="145415" name="Rectangle 7"/>
          <p:cNvSpPr>
            <a:spLocks noChangeArrowheads="1"/>
          </p:cNvSpPr>
          <p:nvPr/>
        </p:nvSpPr>
        <p:spPr bwMode="auto">
          <a:xfrm>
            <a:off x="5105400" y="2819400"/>
            <a:ext cx="3657600" cy="2971800"/>
          </a:xfrm>
          <a:prstGeom prst="rect">
            <a:avLst/>
          </a:prstGeom>
          <a:solidFill>
            <a:srgbClr val="66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buFontTx/>
              <a:buChar char="•"/>
            </a:pPr>
            <a:endParaRPr lang="sr-Latn-CS" b="1">
              <a:solidFill>
                <a:schemeClr val="bg1"/>
              </a:solidFill>
            </a:endParaRPr>
          </a:p>
        </p:txBody>
      </p:sp>
      <p:sp>
        <p:nvSpPr>
          <p:cNvPr id="145417" name="Rectangle 9"/>
          <p:cNvSpPr>
            <a:spLocks noChangeArrowheads="1"/>
          </p:cNvSpPr>
          <p:nvPr/>
        </p:nvSpPr>
        <p:spPr bwMode="auto">
          <a:xfrm>
            <a:off x="2895600" y="2819400"/>
            <a:ext cx="1676400" cy="2971800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lnSpc>
                <a:spcPct val="125000"/>
              </a:lnSpc>
              <a:buFontTx/>
              <a:buChar char="•"/>
            </a:pPr>
            <a:r>
              <a:rPr lang="sr-Latn-CS" b="1"/>
              <a:t>fenobarbiton</a:t>
            </a:r>
            <a:br>
              <a:rPr lang="sr-Latn-CS" b="1"/>
            </a:br>
            <a:r>
              <a:rPr lang="sr-Latn-CS" b="1"/>
              <a:t> u gigantskim </a:t>
            </a:r>
            <a:br>
              <a:rPr lang="sr-Latn-CS" b="1"/>
            </a:br>
            <a:r>
              <a:rPr lang="en-US" b="1"/>
              <a:t> </a:t>
            </a:r>
            <a:r>
              <a:rPr lang="sr-Latn-CS" b="1"/>
              <a:t>dozama;</a:t>
            </a:r>
            <a:br>
              <a:rPr lang="sr-Latn-CS" b="1"/>
            </a:br>
            <a:r>
              <a:rPr lang="sr-Latn-CS" b="1"/>
              <a:t>          ili</a:t>
            </a:r>
          </a:p>
          <a:p>
            <a:pPr>
              <a:lnSpc>
                <a:spcPct val="125000"/>
              </a:lnSpc>
              <a:buFontTx/>
              <a:buChar char="•"/>
            </a:pPr>
            <a:r>
              <a:rPr lang="sr-Latn-CS" b="1"/>
              <a:t>midazolam</a:t>
            </a:r>
            <a:br>
              <a:rPr lang="sr-Latn-CS" b="1"/>
            </a:br>
            <a:r>
              <a:rPr lang="sr-Latn-CS" b="1"/>
              <a:t>kontinuirano</a:t>
            </a:r>
            <a:br>
              <a:rPr lang="sr-Latn-CS" b="1"/>
            </a:br>
            <a:r>
              <a:rPr lang="sr-Latn-CS" b="1"/>
              <a:t>5mg/min; </a:t>
            </a:r>
            <a:endParaRPr lang="en-US" b="1"/>
          </a:p>
        </p:txBody>
      </p:sp>
      <p:sp>
        <p:nvSpPr>
          <p:cNvPr id="145418" name="Text Box 10"/>
          <p:cNvSpPr txBox="1">
            <a:spLocks noChangeArrowheads="1"/>
          </p:cNvSpPr>
          <p:nvPr/>
        </p:nvSpPr>
        <p:spPr bwMode="auto">
          <a:xfrm>
            <a:off x="746125" y="2422525"/>
            <a:ext cx="26400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sr-Latn-CS" sz="2000" b="1"/>
              <a:t>Urgentna ambulanta</a:t>
            </a:r>
            <a:endParaRPr lang="en-US" sz="2000" b="1"/>
          </a:p>
        </p:txBody>
      </p:sp>
      <p:sp>
        <p:nvSpPr>
          <p:cNvPr id="145419" name="Text Box 11"/>
          <p:cNvSpPr txBox="1">
            <a:spLocks noChangeArrowheads="1"/>
          </p:cNvSpPr>
          <p:nvPr/>
        </p:nvSpPr>
        <p:spPr bwMode="auto">
          <a:xfrm>
            <a:off x="5208588" y="2438400"/>
            <a:ext cx="2089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sr-Latn-CS" sz="2000" b="1"/>
              <a:t>Intenzivna nega</a:t>
            </a:r>
            <a:endParaRPr lang="en-US" sz="2000" b="1"/>
          </a:p>
        </p:txBody>
      </p:sp>
      <p:sp>
        <p:nvSpPr>
          <p:cNvPr id="145420" name="Text Box 12"/>
          <p:cNvSpPr txBox="1">
            <a:spLocks noChangeArrowheads="1"/>
          </p:cNvSpPr>
          <p:nvPr/>
        </p:nvSpPr>
        <p:spPr bwMode="auto">
          <a:xfrm>
            <a:off x="5184775" y="2819400"/>
            <a:ext cx="3654425" cy="2935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15000"/>
              </a:lnSpc>
              <a:buFontTx/>
              <a:buChar char="•"/>
            </a:pPr>
            <a:r>
              <a:rPr lang="sr-Latn-CS" b="1">
                <a:solidFill>
                  <a:schemeClr val="bg1"/>
                </a:solidFill>
              </a:rPr>
              <a:t>uvođenje pacijenta u hiruršku</a:t>
            </a:r>
            <a:br>
              <a:rPr lang="sr-Latn-CS" b="1">
                <a:solidFill>
                  <a:schemeClr val="bg1"/>
                </a:solidFill>
              </a:rPr>
            </a:br>
            <a:r>
              <a:rPr lang="sr-Latn-CS" b="1">
                <a:solidFill>
                  <a:schemeClr val="bg1"/>
                </a:solidFill>
              </a:rPr>
              <a:t>anesteziju:</a:t>
            </a:r>
          </a:p>
          <a:p>
            <a:pPr>
              <a:lnSpc>
                <a:spcPct val="115000"/>
              </a:lnSpc>
              <a:buFontTx/>
              <a:buChar char="•"/>
            </a:pPr>
            <a:r>
              <a:rPr lang="sr-Latn-CS" b="1">
                <a:solidFill>
                  <a:schemeClr val="bg1"/>
                </a:solidFill>
              </a:rPr>
              <a:t>midazolam 0.2mg/kg, potom </a:t>
            </a:r>
            <a:br>
              <a:rPr lang="sr-Latn-CS" b="1">
                <a:solidFill>
                  <a:schemeClr val="bg1"/>
                </a:solidFill>
              </a:rPr>
            </a:br>
            <a:r>
              <a:rPr lang="sr-Latn-CS" b="1">
                <a:solidFill>
                  <a:schemeClr val="bg1"/>
                </a:solidFill>
              </a:rPr>
              <a:t>infuzija 0.1-2mg/kg/h</a:t>
            </a:r>
            <a:br>
              <a:rPr lang="sr-Latn-CS" b="1">
                <a:solidFill>
                  <a:schemeClr val="bg1"/>
                </a:solidFill>
              </a:rPr>
            </a:br>
            <a:r>
              <a:rPr lang="sr-Latn-CS" b="1">
                <a:solidFill>
                  <a:schemeClr val="bg1"/>
                </a:solidFill>
              </a:rPr>
              <a:t>                    ili</a:t>
            </a:r>
          </a:p>
          <a:p>
            <a:pPr>
              <a:lnSpc>
                <a:spcPct val="115000"/>
              </a:lnSpc>
              <a:buFontTx/>
              <a:buChar char="•"/>
            </a:pPr>
            <a:r>
              <a:rPr lang="sr-Latn-CS" b="1">
                <a:solidFill>
                  <a:schemeClr val="bg1"/>
                </a:solidFill>
              </a:rPr>
              <a:t>propofol 2-5mg/kg, potom</a:t>
            </a:r>
            <a:br>
              <a:rPr lang="sr-Latn-CS" b="1">
                <a:solidFill>
                  <a:schemeClr val="bg1"/>
                </a:solidFill>
              </a:rPr>
            </a:br>
            <a:r>
              <a:rPr lang="sr-Latn-CS" b="1">
                <a:solidFill>
                  <a:schemeClr val="bg1"/>
                </a:solidFill>
              </a:rPr>
              <a:t>infuzija 2-10mg/kg/h</a:t>
            </a:r>
            <a:br>
              <a:rPr lang="sr-Latn-CS" b="1">
                <a:solidFill>
                  <a:schemeClr val="bg1"/>
                </a:solidFill>
              </a:rPr>
            </a:br>
            <a:r>
              <a:rPr lang="sr-Latn-CS" b="1">
                <a:solidFill>
                  <a:schemeClr val="bg1"/>
                </a:solidFill>
              </a:rPr>
              <a:t>                    ili </a:t>
            </a:r>
          </a:p>
          <a:p>
            <a:pPr>
              <a:lnSpc>
                <a:spcPct val="115000"/>
              </a:lnSpc>
              <a:buFontTx/>
              <a:buChar char="•"/>
            </a:pPr>
            <a:r>
              <a:rPr lang="sr-Latn-CS" b="1">
                <a:solidFill>
                  <a:schemeClr val="bg1"/>
                </a:solidFill>
              </a:rPr>
              <a:t>drugi anestetici... </a:t>
            </a:r>
            <a:endParaRPr lang="en-US" b="1">
              <a:solidFill>
                <a:schemeClr val="bg1"/>
              </a:solidFill>
            </a:endParaRPr>
          </a:p>
        </p:txBody>
      </p:sp>
      <p:sp>
        <p:nvSpPr>
          <p:cNvPr id="145421" name="AutoShape 13"/>
          <p:cNvSpPr>
            <a:spLocks noChangeArrowheads="1"/>
          </p:cNvSpPr>
          <p:nvPr/>
        </p:nvSpPr>
        <p:spPr bwMode="auto">
          <a:xfrm>
            <a:off x="685800" y="5943600"/>
            <a:ext cx="8077200" cy="838200"/>
          </a:xfrm>
          <a:prstGeom prst="leftRightArrow">
            <a:avLst>
              <a:gd name="adj1" fmla="val 50000"/>
              <a:gd name="adj2" fmla="val 74994"/>
            </a:avLst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sr-Latn-CS" b="1"/>
              <a:t>Nivoi AE lekova, gasne i toksikološke analize, EEG, CT, CVK</a:t>
            </a:r>
            <a:endParaRPr lang="en-US" b="1"/>
          </a:p>
        </p:txBody>
      </p:sp>
      <p:pic>
        <p:nvPicPr>
          <p:cNvPr id="145422" name="Picture 14" descr="IMG_2866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105400" y="2819400"/>
            <a:ext cx="3657600" cy="2971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3B9B0-36BE-4C4B-AA5B-09BA3CE4F101}" type="slidenum">
              <a:rPr lang="en-US" smtClean="0"/>
              <a:pPr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898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6999"/>
    </mc:Choice>
    <mc:Fallback xmlns="">
      <p:transition spd="slow" advTm="66999"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931863" y="457200"/>
            <a:ext cx="7158037" cy="955675"/>
          </a:xfrm>
        </p:spPr>
        <p:txBody>
          <a:bodyPr/>
          <a:lstStyle/>
          <a:p>
            <a:r>
              <a:rPr lang="sr-Latn-CS"/>
              <a:t>Lečenje razvijenog statusa</a:t>
            </a:r>
            <a:endParaRPr lang="en-US"/>
          </a:p>
        </p:txBody>
      </p:sp>
      <p:sp>
        <p:nvSpPr>
          <p:cNvPr id="148483" name="AutoShape 3"/>
          <p:cNvSpPr>
            <a:spLocks noChangeArrowheads="1"/>
          </p:cNvSpPr>
          <p:nvPr/>
        </p:nvSpPr>
        <p:spPr bwMode="auto">
          <a:xfrm>
            <a:off x="762000" y="1676400"/>
            <a:ext cx="8077200" cy="914400"/>
          </a:xfrm>
          <a:prstGeom prst="rightArrow">
            <a:avLst>
              <a:gd name="adj1" fmla="val 61111"/>
              <a:gd name="adj2" fmla="val 147386"/>
            </a:avLst>
          </a:prstGeom>
          <a:gradFill rotWithShape="1">
            <a:gsLst>
              <a:gs pos="0">
                <a:srgbClr val="FFCCCC"/>
              </a:gs>
              <a:gs pos="100000">
                <a:srgbClr val="FFCCCC">
                  <a:gamma/>
                  <a:shade val="46275"/>
                  <a:invGamma/>
                </a:srgbClr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sr-Latn-CS" b="1">
                <a:solidFill>
                  <a:schemeClr val="bg1"/>
                </a:solidFill>
              </a:rPr>
              <a:t>                              </a:t>
            </a:r>
            <a:r>
              <a:rPr lang="sr-Latn-CS" b="1"/>
              <a:t>RAZVIJENI STATUS</a:t>
            </a:r>
            <a:r>
              <a:rPr lang="sr-Latn-CS" b="1">
                <a:solidFill>
                  <a:schemeClr val="bg1"/>
                </a:solidFill>
              </a:rPr>
              <a:t>                                          REFRAKTARNI STATUS                          </a:t>
            </a:r>
            <a:endParaRPr lang="en-US" b="1">
              <a:solidFill>
                <a:schemeClr val="bg1"/>
              </a:solidFill>
            </a:endParaRPr>
          </a:p>
        </p:txBody>
      </p:sp>
      <p:sp>
        <p:nvSpPr>
          <p:cNvPr id="148484" name="Rectangle 4"/>
          <p:cNvSpPr>
            <a:spLocks noChangeArrowheads="1"/>
          </p:cNvSpPr>
          <p:nvPr/>
        </p:nvSpPr>
        <p:spPr bwMode="auto">
          <a:xfrm>
            <a:off x="762000" y="2819400"/>
            <a:ext cx="1676400" cy="2971800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lnSpc>
                <a:spcPct val="125000"/>
              </a:lnSpc>
              <a:buFontTx/>
              <a:buChar char="•"/>
            </a:pPr>
            <a:r>
              <a:rPr lang="sr-Latn-CS" b="1"/>
              <a:t>fenobarbiton</a:t>
            </a:r>
            <a:br>
              <a:rPr lang="sr-Latn-CS" b="1"/>
            </a:br>
            <a:r>
              <a:rPr lang="sr-Latn-CS" b="1"/>
              <a:t> i.v. bolus</a:t>
            </a:r>
            <a:br>
              <a:rPr lang="sr-Latn-CS" b="1"/>
            </a:br>
            <a:r>
              <a:rPr lang="sr-Latn-CS" b="1"/>
              <a:t>20mg/kg, </a:t>
            </a:r>
            <a:br>
              <a:rPr lang="sr-Latn-CS" b="1"/>
            </a:br>
            <a:r>
              <a:rPr lang="sr-Latn-CS" b="1"/>
              <a:t>100mg/min;</a:t>
            </a:r>
            <a:br>
              <a:rPr lang="sr-Latn-CS" b="1"/>
            </a:br>
            <a:endParaRPr lang="sr-Latn-CS" b="1"/>
          </a:p>
          <a:p>
            <a:pPr>
              <a:lnSpc>
                <a:spcPct val="125000"/>
              </a:lnSpc>
              <a:buFontTx/>
              <a:buChar char="•"/>
            </a:pPr>
            <a:r>
              <a:rPr lang="sr-Latn-CS" b="1"/>
              <a:t>fenobarbiton </a:t>
            </a:r>
            <a:br>
              <a:rPr lang="sr-Latn-CS" b="1"/>
            </a:br>
            <a:r>
              <a:rPr lang="sr-Latn-CS" b="1"/>
              <a:t>do 30mg/kg; </a:t>
            </a:r>
            <a:endParaRPr lang="en-US" b="1"/>
          </a:p>
        </p:txBody>
      </p:sp>
      <p:sp>
        <p:nvSpPr>
          <p:cNvPr id="148485" name="Rectangle 5"/>
          <p:cNvSpPr>
            <a:spLocks noChangeArrowheads="1"/>
          </p:cNvSpPr>
          <p:nvPr/>
        </p:nvSpPr>
        <p:spPr bwMode="auto">
          <a:xfrm>
            <a:off x="5105400" y="2819400"/>
            <a:ext cx="3657600" cy="2971800"/>
          </a:xfrm>
          <a:prstGeom prst="rect">
            <a:avLst/>
          </a:prstGeom>
          <a:solidFill>
            <a:srgbClr val="66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buFontTx/>
              <a:buChar char="•"/>
            </a:pPr>
            <a:endParaRPr lang="sr-Latn-CS" b="1">
              <a:solidFill>
                <a:schemeClr val="bg1"/>
              </a:solidFill>
            </a:endParaRPr>
          </a:p>
        </p:txBody>
      </p:sp>
      <p:sp>
        <p:nvSpPr>
          <p:cNvPr id="148486" name="Rectangle 6"/>
          <p:cNvSpPr>
            <a:spLocks noChangeArrowheads="1"/>
          </p:cNvSpPr>
          <p:nvPr/>
        </p:nvSpPr>
        <p:spPr bwMode="auto">
          <a:xfrm>
            <a:off x="2895600" y="2819400"/>
            <a:ext cx="1676400" cy="2971800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lnSpc>
                <a:spcPct val="125000"/>
              </a:lnSpc>
              <a:buFontTx/>
              <a:buChar char="•"/>
            </a:pPr>
            <a:r>
              <a:rPr lang="sr-Latn-CS" b="1"/>
              <a:t>fenobarbiton</a:t>
            </a:r>
            <a:br>
              <a:rPr lang="sr-Latn-CS" b="1"/>
            </a:br>
            <a:r>
              <a:rPr lang="sr-Latn-CS" b="1"/>
              <a:t> u gigantskim </a:t>
            </a:r>
            <a:br>
              <a:rPr lang="sr-Latn-CS" b="1"/>
            </a:br>
            <a:r>
              <a:rPr lang="en-US" b="1"/>
              <a:t> </a:t>
            </a:r>
            <a:r>
              <a:rPr lang="sr-Latn-CS" b="1"/>
              <a:t>dozama;</a:t>
            </a:r>
            <a:br>
              <a:rPr lang="sr-Latn-CS" b="1"/>
            </a:br>
            <a:r>
              <a:rPr lang="sr-Latn-CS" b="1"/>
              <a:t>          ili</a:t>
            </a:r>
          </a:p>
          <a:p>
            <a:pPr>
              <a:lnSpc>
                <a:spcPct val="125000"/>
              </a:lnSpc>
              <a:buFontTx/>
              <a:buChar char="•"/>
            </a:pPr>
            <a:r>
              <a:rPr lang="sr-Latn-CS" b="1"/>
              <a:t>midazolam</a:t>
            </a:r>
            <a:br>
              <a:rPr lang="sr-Latn-CS" b="1"/>
            </a:br>
            <a:r>
              <a:rPr lang="sr-Latn-CS" b="1"/>
              <a:t>kontinuirano</a:t>
            </a:r>
            <a:br>
              <a:rPr lang="sr-Latn-CS" b="1"/>
            </a:br>
            <a:r>
              <a:rPr lang="sr-Latn-CS" b="1"/>
              <a:t>5mg/min; </a:t>
            </a:r>
            <a:endParaRPr lang="en-US" b="1"/>
          </a:p>
        </p:txBody>
      </p:sp>
      <p:sp>
        <p:nvSpPr>
          <p:cNvPr id="148487" name="Text Box 7"/>
          <p:cNvSpPr txBox="1">
            <a:spLocks noChangeArrowheads="1"/>
          </p:cNvSpPr>
          <p:nvPr/>
        </p:nvSpPr>
        <p:spPr bwMode="auto">
          <a:xfrm>
            <a:off x="746125" y="2422525"/>
            <a:ext cx="26400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sr-Latn-CS" sz="2000" b="1"/>
              <a:t>Urgentna ambulanta</a:t>
            </a:r>
            <a:endParaRPr lang="en-US" sz="2000" b="1"/>
          </a:p>
        </p:txBody>
      </p:sp>
      <p:sp>
        <p:nvSpPr>
          <p:cNvPr id="148488" name="Text Box 8"/>
          <p:cNvSpPr txBox="1">
            <a:spLocks noChangeArrowheads="1"/>
          </p:cNvSpPr>
          <p:nvPr/>
        </p:nvSpPr>
        <p:spPr bwMode="auto">
          <a:xfrm>
            <a:off x="5208588" y="2438400"/>
            <a:ext cx="2089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sr-Latn-CS" sz="2000" b="1"/>
              <a:t>Intenzivna nega</a:t>
            </a:r>
            <a:endParaRPr lang="en-US" sz="2000" b="1"/>
          </a:p>
        </p:txBody>
      </p:sp>
      <p:sp>
        <p:nvSpPr>
          <p:cNvPr id="148489" name="Text Box 9"/>
          <p:cNvSpPr txBox="1">
            <a:spLocks noChangeArrowheads="1"/>
          </p:cNvSpPr>
          <p:nvPr/>
        </p:nvSpPr>
        <p:spPr bwMode="auto">
          <a:xfrm>
            <a:off x="5184775" y="2819400"/>
            <a:ext cx="3654425" cy="2935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15000"/>
              </a:lnSpc>
              <a:buFontTx/>
              <a:buChar char="•"/>
            </a:pPr>
            <a:r>
              <a:rPr lang="sr-Latn-CS" b="1">
                <a:solidFill>
                  <a:schemeClr val="bg1"/>
                </a:solidFill>
              </a:rPr>
              <a:t>uvođenje pacijenta u hiruršku</a:t>
            </a:r>
            <a:br>
              <a:rPr lang="sr-Latn-CS" b="1">
                <a:solidFill>
                  <a:schemeClr val="bg1"/>
                </a:solidFill>
              </a:rPr>
            </a:br>
            <a:r>
              <a:rPr lang="sr-Latn-CS" b="1">
                <a:solidFill>
                  <a:schemeClr val="bg1"/>
                </a:solidFill>
              </a:rPr>
              <a:t>anesteziju:</a:t>
            </a:r>
          </a:p>
          <a:p>
            <a:pPr>
              <a:lnSpc>
                <a:spcPct val="115000"/>
              </a:lnSpc>
              <a:buFontTx/>
              <a:buChar char="•"/>
            </a:pPr>
            <a:r>
              <a:rPr lang="sr-Latn-CS" b="1">
                <a:solidFill>
                  <a:schemeClr val="bg1"/>
                </a:solidFill>
              </a:rPr>
              <a:t>midazolam 0.2mg/kg, potom </a:t>
            </a:r>
            <a:br>
              <a:rPr lang="sr-Latn-CS" b="1">
                <a:solidFill>
                  <a:schemeClr val="bg1"/>
                </a:solidFill>
              </a:rPr>
            </a:br>
            <a:r>
              <a:rPr lang="sr-Latn-CS" b="1">
                <a:solidFill>
                  <a:schemeClr val="bg1"/>
                </a:solidFill>
              </a:rPr>
              <a:t>infuzija 0.1-2mg/kg/h</a:t>
            </a:r>
            <a:br>
              <a:rPr lang="sr-Latn-CS" b="1">
                <a:solidFill>
                  <a:schemeClr val="bg1"/>
                </a:solidFill>
              </a:rPr>
            </a:br>
            <a:r>
              <a:rPr lang="sr-Latn-CS" b="1">
                <a:solidFill>
                  <a:schemeClr val="bg1"/>
                </a:solidFill>
              </a:rPr>
              <a:t>                    ili</a:t>
            </a:r>
          </a:p>
          <a:p>
            <a:pPr>
              <a:lnSpc>
                <a:spcPct val="115000"/>
              </a:lnSpc>
              <a:buFontTx/>
              <a:buChar char="•"/>
            </a:pPr>
            <a:r>
              <a:rPr lang="sr-Latn-CS" b="1">
                <a:solidFill>
                  <a:schemeClr val="bg1"/>
                </a:solidFill>
              </a:rPr>
              <a:t>propofol 2-5mg/kg, potom</a:t>
            </a:r>
            <a:br>
              <a:rPr lang="sr-Latn-CS" b="1">
                <a:solidFill>
                  <a:schemeClr val="bg1"/>
                </a:solidFill>
              </a:rPr>
            </a:br>
            <a:r>
              <a:rPr lang="sr-Latn-CS" b="1">
                <a:solidFill>
                  <a:schemeClr val="bg1"/>
                </a:solidFill>
              </a:rPr>
              <a:t>infuzija 2-10mg/kg/h</a:t>
            </a:r>
            <a:br>
              <a:rPr lang="sr-Latn-CS" b="1">
                <a:solidFill>
                  <a:schemeClr val="bg1"/>
                </a:solidFill>
              </a:rPr>
            </a:br>
            <a:r>
              <a:rPr lang="sr-Latn-CS" b="1">
                <a:solidFill>
                  <a:schemeClr val="bg1"/>
                </a:solidFill>
              </a:rPr>
              <a:t>                    ili </a:t>
            </a:r>
          </a:p>
          <a:p>
            <a:pPr>
              <a:lnSpc>
                <a:spcPct val="115000"/>
              </a:lnSpc>
              <a:buFontTx/>
              <a:buChar char="•"/>
            </a:pPr>
            <a:r>
              <a:rPr lang="sr-Latn-CS" b="1">
                <a:solidFill>
                  <a:schemeClr val="bg1"/>
                </a:solidFill>
              </a:rPr>
              <a:t>drugi anestetici... </a:t>
            </a:r>
            <a:endParaRPr lang="en-US" b="1">
              <a:solidFill>
                <a:schemeClr val="bg1"/>
              </a:solidFill>
            </a:endParaRPr>
          </a:p>
        </p:txBody>
      </p:sp>
      <p:sp>
        <p:nvSpPr>
          <p:cNvPr id="148490" name="AutoShape 10"/>
          <p:cNvSpPr>
            <a:spLocks noChangeArrowheads="1"/>
          </p:cNvSpPr>
          <p:nvPr/>
        </p:nvSpPr>
        <p:spPr bwMode="auto">
          <a:xfrm>
            <a:off x="685800" y="5943600"/>
            <a:ext cx="8077200" cy="838200"/>
          </a:xfrm>
          <a:prstGeom prst="leftRightArrow">
            <a:avLst>
              <a:gd name="adj1" fmla="val 50000"/>
              <a:gd name="adj2" fmla="val 74994"/>
            </a:avLst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sr-Latn-CS" b="1"/>
              <a:t>Nivoi AE lekova, gasne i toksikološke analize, EEG, CT, CVK</a:t>
            </a:r>
            <a:endParaRPr lang="en-US" b="1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3B9B0-36BE-4C4B-AA5B-09BA3CE4F101}" type="slidenum">
              <a:rPr lang="en-US" smtClean="0"/>
              <a:pPr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02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044"/>
    </mc:Choice>
    <mc:Fallback xmlns="">
      <p:transition spd="slow" advTm="18044"/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86544"/>
            <a:ext cx="7467600" cy="838200"/>
          </a:xfrm>
        </p:spPr>
        <p:txBody>
          <a:bodyPr/>
          <a:lstStyle/>
          <a:p>
            <a:r>
              <a:rPr lang="sr-Latn-CS" dirty="0">
                <a:solidFill>
                  <a:schemeClr val="accent5">
                    <a:lumMod val="10000"/>
                  </a:schemeClr>
                </a:solidFill>
              </a:rPr>
              <a:t>Koje su najčešće greške?</a:t>
            </a:r>
          </a:p>
        </p:txBody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2057400"/>
            <a:ext cx="8153400" cy="4114800"/>
          </a:xfrm>
          <a:solidFill>
            <a:srgbClr val="CCFFFF"/>
          </a:solidFill>
        </p:spPr>
        <p:txBody>
          <a:bodyPr/>
          <a:lstStyle/>
          <a:p>
            <a:pPr>
              <a:lnSpc>
                <a:spcPct val="115000"/>
              </a:lnSpc>
            </a:pPr>
            <a:r>
              <a:rPr lang="sr-Latn-CS" sz="2400"/>
              <a:t>Intramuskularno davanje lekova (npr. diazepam);</a:t>
            </a:r>
          </a:p>
          <a:p>
            <a:pPr>
              <a:lnSpc>
                <a:spcPct val="115000"/>
              </a:lnSpc>
            </a:pPr>
            <a:r>
              <a:rPr lang="sr-Latn-CS" sz="2400"/>
              <a:t>Suviše sporo davanje leka (i.v. doza fenobarbitona se daje u 500ml fiziološkog rastvora u vidu spore infuzije);</a:t>
            </a:r>
          </a:p>
          <a:p>
            <a:pPr>
              <a:lnSpc>
                <a:spcPct val="115000"/>
              </a:lnSpc>
            </a:pPr>
            <a:r>
              <a:rPr lang="sr-Latn-CS" sz="2400"/>
              <a:t>Mala doza (subdoziranost) lekova;</a:t>
            </a:r>
          </a:p>
          <a:p>
            <a:pPr>
              <a:lnSpc>
                <a:spcPct val="115000"/>
              </a:lnSpc>
            </a:pPr>
            <a:r>
              <a:rPr lang="sr-Latn-CS" sz="2400"/>
              <a:t>Velika pauza u primeni dve terapijske opcije ("prazan hod");</a:t>
            </a:r>
          </a:p>
          <a:p>
            <a:pPr>
              <a:lnSpc>
                <a:spcPct val="115000"/>
              </a:lnSpc>
            </a:pPr>
            <a:r>
              <a:rPr lang="sr-Latn-CS"/>
              <a:t>Odsustvo protokola za lečenje epileptičnog statusa!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3B9B0-36BE-4C4B-AA5B-09BA3CE4F101}" type="slidenum">
              <a:rPr lang="en-US" smtClean="0"/>
              <a:pPr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569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8129"/>
    </mc:Choice>
    <mc:Fallback xmlns="">
      <p:transition spd="slow" advTm="38129"/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8" name="Rectangle 6"/>
          <p:cNvSpPr>
            <a:spLocks noGrp="1" noChangeArrowheads="1"/>
          </p:cNvSpPr>
          <p:nvPr>
            <p:ph type="title"/>
          </p:nvPr>
        </p:nvSpPr>
        <p:spPr>
          <a:xfrm>
            <a:off x="995363" y="304800"/>
            <a:ext cx="7158037" cy="1108075"/>
          </a:xfrm>
        </p:spPr>
        <p:txBody>
          <a:bodyPr/>
          <a:lstStyle/>
          <a:p>
            <a:r>
              <a:rPr lang="sr-Latn-CS" sz="2800" dirty="0"/>
              <a:t>Terapijski protokol za lečenja epileptičnog </a:t>
            </a:r>
            <a:r>
              <a:rPr lang="sr-Latn-CS" sz="2800" dirty="0" smtClean="0"/>
              <a:t>statusa</a:t>
            </a:r>
            <a:endParaRPr lang="sr-Latn-CS" sz="2800" dirty="0"/>
          </a:p>
        </p:txBody>
      </p:sp>
      <p:graphicFrame>
        <p:nvGraphicFramePr>
          <p:cNvPr id="120837" name="Object 5"/>
          <p:cNvGraphicFramePr>
            <a:graphicFrameLocks noGrp="1" noChangeAspect="1"/>
          </p:cNvGraphicFramePr>
          <p:nvPr>
            <p:ph idx="1"/>
          </p:nvPr>
        </p:nvGraphicFramePr>
        <p:xfrm>
          <a:off x="1066800" y="1577975"/>
          <a:ext cx="7315200" cy="5129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56" name="Bitmap Image" r:id="rId3" imgW="6736664" imgH="4723810" progId="Paint.Picture">
                  <p:embed/>
                </p:oleObj>
              </mc:Choice>
              <mc:Fallback>
                <p:oleObj name="Bitmap Image" r:id="rId3" imgW="6736664" imgH="4723810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1577975"/>
                        <a:ext cx="7315200" cy="5129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3B9B0-36BE-4C4B-AA5B-09BA3CE4F101}" type="slidenum">
              <a:rPr lang="en-US" smtClean="0"/>
              <a:pPr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642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2912"/>
    </mc:Choice>
    <mc:Fallback xmlns="">
      <p:transition spd="slow" advTm="122912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135211-B4B9-4C01-BBFE-DD1AECAC780B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sr-Latn-CS" dirty="0" smtClean="0">
                <a:solidFill>
                  <a:srgbClr val="FF0000"/>
                </a:solidFill>
              </a:rPr>
              <a:t>specifična stopa prema uzrastu</a:t>
            </a:r>
            <a:endParaRPr lang="en-US" dirty="0" smtClean="0">
              <a:solidFill>
                <a:srgbClr val="FF0000"/>
              </a:solidFill>
            </a:endParaRPr>
          </a:p>
        </p:txBody>
      </p:sp>
      <p:graphicFrame>
        <p:nvGraphicFramePr>
          <p:cNvPr id="4" name="Content Placeholder 7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298538901"/>
              </p:ext>
            </p:extLst>
          </p:nvPr>
        </p:nvGraphicFramePr>
        <p:xfrm>
          <a:off x="596900" y="1585913"/>
          <a:ext cx="7588250" cy="42814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19631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129"/>
    </mc:Choice>
    <mc:Fallback xmlns="">
      <p:transition spd="slow" advTm="14129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sr-Latn-CS" dirty="0" smtClean="0">
                <a:solidFill>
                  <a:srgbClr val="FF0000"/>
                </a:solidFill>
              </a:rPr>
              <a:t>stopa prevalencije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52F614-D757-4FF5-A595-E62C6567F455}" type="slidenum">
              <a:rPr lang="en-US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24582" name="Content Placeholder 5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3913188" cy="4572000"/>
          </a:xfrm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sr-Latn-CS" smtClean="0"/>
          </a:p>
          <a:p>
            <a:pPr eaLnBrk="1" hangingPunct="1">
              <a:buFont typeface="Wingdings 2" pitchFamily="18" charset="2"/>
              <a:buNone/>
            </a:pPr>
            <a:endParaRPr lang="sr-Latn-CS" smtClean="0"/>
          </a:p>
          <a:p>
            <a:pPr eaLnBrk="1" hangingPunct="1"/>
            <a:endParaRPr lang="sr-Latn-CS" smtClean="0"/>
          </a:p>
          <a:p>
            <a:pPr eaLnBrk="1" hangingPunct="1"/>
            <a:r>
              <a:rPr lang="sr-Latn-CS" smtClean="0"/>
              <a:t>150/100 000 </a:t>
            </a:r>
          </a:p>
          <a:p>
            <a:pPr eaLnBrk="1" hangingPunct="1"/>
            <a:r>
              <a:rPr lang="sr-Latn-CS" smtClean="0"/>
              <a:t> 2760/100 000 </a:t>
            </a:r>
          </a:p>
          <a:p>
            <a:pPr eaLnBrk="1" hangingPunct="1"/>
            <a:r>
              <a:rPr lang="sr-Latn-CS" smtClean="0"/>
              <a:t>između 45 i 65 godine 700/100 000 (USA)</a:t>
            </a:r>
            <a:endParaRPr lang="en-US" smtClean="0"/>
          </a:p>
          <a:p>
            <a:pPr eaLnBrk="1" hangingPunct="1"/>
            <a:endParaRPr lang="en-US" smtClean="0"/>
          </a:p>
        </p:txBody>
      </p:sp>
      <p:pic>
        <p:nvPicPr>
          <p:cNvPr id="24583" name="Picture 6" descr="09c_escalator_up_inv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4813" y="1571625"/>
            <a:ext cx="4130675" cy="4500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9516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186"/>
    </mc:Choice>
    <mc:Fallback xmlns="">
      <p:transition spd="slow" advTm="45186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357188" y="214313"/>
            <a:ext cx="8534400" cy="758825"/>
          </a:xfr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sr-Latn-CS" dirty="0" smtClean="0">
                <a:solidFill>
                  <a:srgbClr val="FF0000"/>
                </a:solidFill>
              </a:rPr>
              <a:t>stopa mortaliteta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25C9B52-13A3-4BDE-A36B-A8866622C164}" type="slidenum">
              <a:rPr lang="en-US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25606" name="Content Placeholder 5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sr-Latn-CS" smtClean="0"/>
              <a:t>standardizovana stopa mortaliteta </a:t>
            </a:r>
          </a:p>
          <a:p>
            <a:pPr eaLnBrk="1" hangingPunct="1"/>
            <a:r>
              <a:rPr lang="sr-Latn-CS" smtClean="0"/>
              <a:t>1.4/100 000 do 8/100 000 smrtnih slučajeva kod bolesnika sa epilepsijom</a:t>
            </a:r>
          </a:p>
          <a:p>
            <a:pPr eaLnBrk="1" hangingPunct="1"/>
            <a:r>
              <a:rPr lang="sr-Latn-CS" smtClean="0"/>
              <a:t>viša je kod muškaraca nego žena</a:t>
            </a:r>
          </a:p>
          <a:p>
            <a:pPr eaLnBrk="1" hangingPunct="1"/>
            <a:r>
              <a:rPr lang="sr-Latn-CS" smtClean="0"/>
              <a:t>viša kod starijih</a:t>
            </a:r>
          </a:p>
          <a:p>
            <a:pPr eaLnBrk="1" hangingPunct="1"/>
            <a:r>
              <a:rPr lang="sr-Latn-CS" smtClean="0"/>
              <a:t>raste u periodu od 45. do 65.godine</a:t>
            </a:r>
          </a:p>
          <a:p>
            <a:pPr eaLnBrk="1" hangingPunct="1"/>
            <a:r>
              <a:rPr lang="sr-Latn-CS" smtClean="0"/>
              <a:t>incidenca SUDEP-a do 25 puta veća kod bolesnika sa epilepsijom</a:t>
            </a:r>
          </a:p>
          <a:p>
            <a:pPr eaLnBrk="1" hangingPunct="1"/>
            <a:r>
              <a:rPr lang="sr-Latn-CS" smtClean="0"/>
              <a:t>češće  kod odraslih i kod muškog pola</a:t>
            </a:r>
            <a:endParaRPr lang="en-US" smtClean="0"/>
          </a:p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580968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7195"/>
    </mc:Choice>
    <mc:Fallback xmlns="">
      <p:transition spd="slow" advTm="27195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28E2FE-BCDE-4535-8166-6D45D53CD194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/>
          <a:lstStyle/>
          <a:p>
            <a:pPr>
              <a:defRPr/>
            </a:pPr>
            <a:r>
              <a:rPr lang="sr-Latn-CS" dirty="0" smtClean="0">
                <a:solidFill>
                  <a:srgbClr val="FF0000"/>
                </a:solidFill>
              </a:rPr>
              <a:t>TIP NAPADA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sz="quarter" idx="1"/>
          </p:nvPr>
        </p:nvSpPr>
        <p:spPr>
          <a:xfrm>
            <a:off x="1357313" y="1527175"/>
            <a:ext cx="7448550" cy="4572000"/>
          </a:xfrm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sr-Latn-CS" dirty="0" smtClean="0"/>
              <a:t>Fokalni napadi</a:t>
            </a:r>
          </a:p>
          <a:p>
            <a:pPr eaLnBrk="1" hangingPunct="1"/>
            <a:r>
              <a:rPr lang="sr-Latn-CS" sz="2000" dirty="0"/>
              <a:t>p</a:t>
            </a:r>
            <a:r>
              <a:rPr lang="sr-Latn-CS" sz="2000" dirty="0" smtClean="0"/>
              <a:t>rosti fokalni napadi</a:t>
            </a:r>
          </a:p>
          <a:p>
            <a:pPr eaLnBrk="1" hangingPunct="1"/>
            <a:r>
              <a:rPr lang="sr-Latn-CS" sz="2000" dirty="0" smtClean="0"/>
              <a:t>fokalni napadi sa pomućenjem scesti</a:t>
            </a:r>
          </a:p>
          <a:p>
            <a:pPr eaLnBrk="1" hangingPunct="1"/>
            <a:r>
              <a:rPr lang="sr-Latn-CS" sz="2000" dirty="0" smtClean="0"/>
              <a:t>Fokalni sa sekundarnom generalizacijom</a:t>
            </a:r>
          </a:p>
          <a:p>
            <a:pPr eaLnBrk="1" hangingPunct="1"/>
            <a:r>
              <a:rPr lang="sr-Latn-CS" dirty="0" smtClean="0"/>
              <a:t>Generalizovani</a:t>
            </a:r>
          </a:p>
          <a:p>
            <a:pPr eaLnBrk="1" hangingPunct="1"/>
            <a:r>
              <a:rPr lang="sr-Latn-CS" sz="2000" dirty="0" smtClean="0"/>
              <a:t>Apsansi, tonično klonični, tonički, klonički atonički, miklonički</a:t>
            </a:r>
            <a:endParaRPr lang="sr-Latn-CS" sz="2000" dirty="0"/>
          </a:p>
          <a:p>
            <a:pPr eaLnBrk="1" hangingPunct="1"/>
            <a:r>
              <a:rPr lang="sr-Latn-CS" dirty="0" smtClean="0"/>
              <a:t>Nedefinisani</a:t>
            </a:r>
          </a:p>
          <a:p>
            <a:pPr eaLnBrk="1" hangingPunct="1"/>
            <a:endParaRPr lang="sr-Latn-CS" dirty="0" smtClean="0"/>
          </a:p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101527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8069"/>
    </mc:Choice>
    <mc:Fallback xmlns="">
      <p:transition spd="slow" advTm="58069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PP_SNATU_TXT_New_Life">
  <a:themeElements>
    <a:clrScheme name="">
      <a:dk1>
        <a:srgbClr val="000066"/>
      </a:dk1>
      <a:lt1>
        <a:srgbClr val="FFFFFF"/>
      </a:lt1>
      <a:dk2>
        <a:srgbClr val="FFFFFF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56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PP_SNATU_TXT_New_Lif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PP_SNATU_TXT_New_Lif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P_SNATU_TXT_New_Lif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P_SNATU_TXT_New_Lif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P_SNATU_TXT_New_Lif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P_SNATU_TXT_New_Lif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P_SNATU_TXT_New_Lif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P_SNATU_TXT_New_Lif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P_SNATU_TXT_New_Lif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P_SNATU_TXT_New_Lif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P_SNATU_TXT_New_Lif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P_SNATU_TXT_New_Lif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P_SNATU_TXT_New_Lif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P_SNATU_TXT_New_Life 13">
        <a:dk1>
          <a:srgbClr val="000000"/>
        </a:dk1>
        <a:lt1>
          <a:srgbClr val="FFFFFF"/>
        </a:lt1>
        <a:dk2>
          <a:srgbClr val="003366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P_SNATU_TXT_New_Life 14">
        <a:dk1>
          <a:srgbClr val="000066"/>
        </a:dk1>
        <a:lt1>
          <a:srgbClr val="FFFFFF"/>
        </a:lt1>
        <a:dk2>
          <a:srgbClr val="003366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56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P_SNATU_TXT_New_Life 15">
        <a:dk1>
          <a:srgbClr val="000066"/>
        </a:dk1>
        <a:lt1>
          <a:srgbClr val="FFFFFF"/>
        </a:lt1>
        <a:dk2>
          <a:srgbClr val="000066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56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P_SNATU_TXT_New_Life 16">
        <a:dk1>
          <a:srgbClr val="FFFFFF"/>
        </a:dk1>
        <a:lt1>
          <a:srgbClr val="FFFFFF"/>
        </a:lt1>
        <a:dk2>
          <a:srgbClr val="000066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DADADA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TS010286212</Template>
  <TotalTime>2895</TotalTime>
  <Words>1617</Words>
  <Application>Microsoft Office PowerPoint</Application>
  <PresentationFormat>On-screen Show (4:3)</PresentationFormat>
  <Paragraphs>436</Paragraphs>
  <Slides>53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53</vt:i4>
      </vt:variant>
    </vt:vector>
  </HeadingPairs>
  <TitlesOfParts>
    <vt:vector size="62" baseType="lpstr">
      <vt:lpstr>Arial</vt:lpstr>
      <vt:lpstr>Calibri</vt:lpstr>
      <vt:lpstr>Tahoma</vt:lpstr>
      <vt:lpstr>Times New Roman</vt:lpstr>
      <vt:lpstr>Wingdings 2</vt:lpstr>
      <vt:lpstr>PPP_SNATU_TXT_New_Life</vt:lpstr>
      <vt:lpstr>Bitmap Image</vt:lpstr>
      <vt:lpstr>Chart</vt:lpstr>
      <vt:lpstr>Microsoft Excel Chart</vt:lpstr>
      <vt:lpstr>EPILEPSIJE </vt:lpstr>
      <vt:lpstr>PowerPoint Presentation</vt:lpstr>
      <vt:lpstr>PowerPoint Presentation</vt:lpstr>
      <vt:lpstr>stopa incidencije</vt:lpstr>
      <vt:lpstr>Specifična stopa prema polu</vt:lpstr>
      <vt:lpstr>specifična stopa prema uzrastu</vt:lpstr>
      <vt:lpstr>stopa prevalencije</vt:lpstr>
      <vt:lpstr>stopa mortaliteta</vt:lpstr>
      <vt:lpstr>TIP NAPADA</vt:lpstr>
      <vt:lpstr>PowerPoint Presentation</vt:lpstr>
      <vt:lpstr>Najčešći uzroci akutnih simptomatskih napada i epilepsije</vt:lpstr>
      <vt:lpstr>Najčešći uzroci akutnih simptomatskih napada</vt:lpstr>
      <vt:lpstr>incidenca akutnih simptomatskih napada</vt:lpstr>
      <vt:lpstr>Incidenca simptomatske epilepsije</vt:lpstr>
      <vt:lpstr>PowerPoint Presentation</vt:lpstr>
      <vt:lpstr>PowerPoint Presentation</vt:lpstr>
      <vt:lpstr>Epilepsija temporalnog režnja</vt:lpstr>
      <vt:lpstr>Epilepsija temporalnog režnja</vt:lpstr>
      <vt:lpstr>semiologija napada</vt:lpstr>
      <vt:lpstr>diferencijalna dijagnoza</vt:lpstr>
      <vt:lpstr>lateralna temporalna epilepsija</vt:lpstr>
      <vt:lpstr>terapija</vt:lpstr>
      <vt:lpstr>epilepsije frontalnog režnja</vt:lpstr>
      <vt:lpstr>epilepsije frontalnog režnja</vt:lpstr>
      <vt:lpstr>odlike napada</vt:lpstr>
      <vt:lpstr>odlike napada</vt:lpstr>
      <vt:lpstr>Jedna od podela epilepsija prema:</vt:lpstr>
      <vt:lpstr>Definicija farmakorezistentne epilepsije</vt:lpstr>
      <vt:lpstr>Farmakorezistentne epilepsije</vt:lpstr>
      <vt:lpstr>PowerPoint Presentation</vt:lpstr>
      <vt:lpstr>ANTIEPILPTIČNA TERAPIJA</vt:lpstr>
      <vt:lpstr>PowerPoint Presentation</vt:lpstr>
      <vt:lpstr>Mogućnosti farmakološkog lečenja  farmakorezistentnih epilepsija</vt:lpstr>
      <vt:lpstr>Opšte prihvaćena pravila</vt:lpstr>
      <vt:lpstr>Komorbiditet</vt:lpstr>
      <vt:lpstr>pseudorezistencija </vt:lpstr>
      <vt:lpstr>Komplijansa</vt:lpstr>
      <vt:lpstr>Novi AEL</vt:lpstr>
      <vt:lpstr>Domen lečenja neurologa</vt:lpstr>
      <vt:lpstr>Epileptični status: definicije</vt:lpstr>
      <vt:lpstr>PowerPoint Presentation</vt:lpstr>
      <vt:lpstr>Epileptični status:  operacionalizovana definicijaa</vt:lpstr>
      <vt:lpstr>PowerPoint Presentation</vt:lpstr>
      <vt:lpstr>Osnovni principi lečenja epileptičnog statusa</vt:lpstr>
      <vt:lpstr>Osnovni ciljevi lečenja epileptičnog statusa</vt:lpstr>
      <vt:lpstr>PowerPoint Presentation</vt:lpstr>
      <vt:lpstr>Rezime: prednosti lorazepama u inicijalnom lečenju statusa</vt:lpstr>
      <vt:lpstr>Inicijalno lečenje statusa (najčešće van urgentne ambulante)</vt:lpstr>
      <vt:lpstr>Inicijalno lečenje statusa (najčešće van urgentne ambulante)</vt:lpstr>
      <vt:lpstr>Lečenje razvijenog statusa</vt:lpstr>
      <vt:lpstr>Lečenje razvijenog statusa</vt:lpstr>
      <vt:lpstr>Koje su najčešće greške?</vt:lpstr>
      <vt:lpstr>Terapijski protokol za lečenja epileptičnog statusa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Mogućnosti farmakološkog lečenja  farmakorezistentnih epilepsija</dc:title>
  <dc:creator>Aleksandar Gavrilovic</dc:creator>
  <cp:lastModifiedBy>AleksAnDar</cp:lastModifiedBy>
  <cp:revision>196</cp:revision>
  <dcterms:created xsi:type="dcterms:W3CDTF">2011-09-20T07:43:18Z</dcterms:created>
  <dcterms:modified xsi:type="dcterms:W3CDTF">2020-09-29T05:12:16Z</dcterms:modified>
</cp:coreProperties>
</file>